
<file path=[Content_Types].xml><?xml version="1.0" encoding="utf-8"?>
<Types xmlns="http://schemas.openxmlformats.org/package/2006/content-types">
  <Default Extension="bin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bookmarkIdSeed="3">
  <p:sldMasterIdLst>
    <p:sldMasterId id="2147483648" r:id="rId1"/>
  </p:sldMasterIdLst>
  <p:notesMasterIdLst>
    <p:notesMasterId r:id="rId16"/>
  </p:notesMasterIdLst>
  <p:sldIdLst>
    <p:sldId id="266" r:id="rId2"/>
    <p:sldId id="256" r:id="rId3"/>
    <p:sldId id="257" r:id="rId4"/>
    <p:sldId id="259" r:id="rId5"/>
    <p:sldId id="260" r:id="rId6"/>
    <p:sldId id="261" r:id="rId7"/>
    <p:sldId id="267" r:id="rId8"/>
    <p:sldId id="263" r:id="rId9"/>
    <p:sldId id="265" r:id="rId10"/>
    <p:sldId id="262" r:id="rId11"/>
    <p:sldId id="264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4E195C8-7E82-4B63-B6BD-1597F02AF0CE}">
          <p14:sldIdLst>
            <p14:sldId id="266"/>
          </p14:sldIdLst>
        </p14:section>
        <p14:section name="Pres" id="{6BA8CBB7-E7E2-44A3-BBC9-0F2892B954B7}">
          <p14:sldIdLst>
            <p14:sldId id="256"/>
            <p14:sldId id="257"/>
            <p14:sldId id="259"/>
            <p14:sldId id="260"/>
            <p14:sldId id="261"/>
            <p14:sldId id="267"/>
            <p14:sldId id="263"/>
            <p14:sldId id="265"/>
            <p14:sldId id="262"/>
            <p14:sldId id="264"/>
            <p14:sldId id="268"/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D8314-88CD-4C2C-B8A6-877C45D92C9F}" v="605" dt="2021-03-08T14:31:46.1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99" d="100"/>
          <a:sy n="99" d="100"/>
        </p:scale>
        <p:origin x="11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ël Madon" userId="02194a75-77fb-4ae3-b575-513ea0073337" providerId="ADAL" clId="{FA3D8314-88CD-4C2C-B8A6-877C45D92C9F}"/>
    <pc:docChg chg="undo redo custSel mod addSld delSld modSld sldOrd modMainMaster addSection delSection modSection">
      <pc:chgData name="Maël Madon" userId="02194a75-77fb-4ae3-b575-513ea0073337" providerId="ADAL" clId="{FA3D8314-88CD-4C2C-B8A6-877C45D92C9F}" dt="2021-03-08T14:29:06.718" v="4529" actId="17846"/>
      <pc:docMkLst>
        <pc:docMk/>
      </pc:docMkLst>
      <pc:sldChg chg="addSp delSp modSp mod setBg setClrOvrMap">
        <pc:chgData name="Maël Madon" userId="02194a75-77fb-4ae3-b575-513ea0073337" providerId="ADAL" clId="{FA3D8314-88CD-4C2C-B8A6-877C45D92C9F}" dt="2021-03-08T11:18:20.779" v="4296" actId="1076"/>
        <pc:sldMkLst>
          <pc:docMk/>
          <pc:sldMk cId="2083176698" sldId="256"/>
        </pc:sldMkLst>
        <pc:spChg chg="mod">
          <ac:chgData name="Maël Madon" userId="02194a75-77fb-4ae3-b575-513ea0073337" providerId="ADAL" clId="{FA3D8314-88CD-4C2C-B8A6-877C45D92C9F}" dt="2021-03-08T11:18:14.135" v="4295" actId="1076"/>
          <ac:spMkLst>
            <pc:docMk/>
            <pc:sldMk cId="2083176698" sldId="256"/>
            <ac:spMk id="2" creationId="{8445EC48-B341-401A-97CE-2118084218CD}"/>
          </ac:spMkLst>
        </pc:spChg>
        <pc:spChg chg="mod">
          <ac:chgData name="Maël Madon" userId="02194a75-77fb-4ae3-b575-513ea0073337" providerId="ADAL" clId="{FA3D8314-88CD-4C2C-B8A6-877C45D92C9F}" dt="2021-03-08T11:18:20.779" v="4296" actId="1076"/>
          <ac:spMkLst>
            <pc:docMk/>
            <pc:sldMk cId="2083176698" sldId="256"/>
            <ac:spMk id="3" creationId="{0AD89045-9CE0-45BF-A442-97573CEDE131}"/>
          </ac:spMkLst>
        </pc:spChg>
        <pc:spChg chg="add del">
          <ac:chgData name="Maël Madon" userId="02194a75-77fb-4ae3-b575-513ea0073337" providerId="ADAL" clId="{FA3D8314-88CD-4C2C-B8A6-877C45D92C9F}" dt="2021-03-04T13:33:40.694" v="1736" actId="26606"/>
          <ac:spMkLst>
            <pc:docMk/>
            <pc:sldMk cId="2083176698" sldId="256"/>
            <ac:spMk id="14" creationId="{71B2258F-86CA-4D4D-8270-BC05FCDEBFB3}"/>
          </ac:spMkLst>
        </pc:spChg>
        <pc:spChg chg="add del">
          <ac:chgData name="Maël Madon" userId="02194a75-77fb-4ae3-b575-513ea0073337" providerId="ADAL" clId="{FA3D8314-88CD-4C2C-B8A6-877C45D92C9F}" dt="2021-03-04T13:33:09.611" v="1727" actId="26606"/>
          <ac:spMkLst>
            <pc:docMk/>
            <pc:sldMk cId="2083176698" sldId="256"/>
            <ac:spMk id="16" creationId="{D47766EE-4192-4B2D-A5A0-F60F9A5F743F}"/>
          </ac:spMkLst>
        </pc:spChg>
        <pc:spChg chg="add del">
          <ac:chgData name="Maël Madon" userId="02194a75-77fb-4ae3-b575-513ea0073337" providerId="ADAL" clId="{FA3D8314-88CD-4C2C-B8A6-877C45D92C9F}" dt="2021-03-04T13:33:09.611" v="1727" actId="26606"/>
          <ac:spMkLst>
            <pc:docMk/>
            <pc:sldMk cId="2083176698" sldId="256"/>
            <ac:spMk id="17" creationId="{D6705569-F545-4F47-A260-A9202826EA20}"/>
          </ac:spMkLst>
        </pc:spChg>
        <pc:spChg chg="add del">
          <ac:chgData name="Maël Madon" userId="02194a75-77fb-4ae3-b575-513ea0073337" providerId="ADAL" clId="{FA3D8314-88CD-4C2C-B8A6-877C45D92C9F}" dt="2021-03-04T13:31:14.784" v="1703" actId="26606"/>
          <ac:spMkLst>
            <pc:docMk/>
            <pc:sldMk cId="2083176698" sldId="256"/>
            <ac:spMk id="19" creationId="{5A59F003-E00A-43F9-91DC-CC54E3B87466}"/>
          </ac:spMkLst>
        </pc:spChg>
        <pc:spChg chg="add del">
          <ac:chgData name="Maël Madon" userId="02194a75-77fb-4ae3-b575-513ea0073337" providerId="ADAL" clId="{FA3D8314-88CD-4C2C-B8A6-877C45D92C9F}" dt="2021-03-04T13:33:16.358" v="1729" actId="26606"/>
          <ac:spMkLst>
            <pc:docMk/>
            <pc:sldMk cId="2083176698" sldId="256"/>
            <ac:spMk id="20" creationId="{9C6777B5-64F4-4200-B099-34168B69FE53}"/>
          </ac:spMkLst>
        </pc:spChg>
        <pc:spChg chg="add del">
          <ac:chgData name="Maël Madon" userId="02194a75-77fb-4ae3-b575-513ea0073337" providerId="ADAL" clId="{FA3D8314-88CD-4C2C-B8A6-877C45D92C9F}" dt="2021-03-04T13:31:14.784" v="1703" actId="26606"/>
          <ac:spMkLst>
            <pc:docMk/>
            <pc:sldMk cId="2083176698" sldId="256"/>
            <ac:spMk id="21" creationId="{D74A4382-E3AD-430A-9A1F-DFA3E0E77A7D}"/>
          </ac:spMkLst>
        </pc:spChg>
        <pc:spChg chg="add del">
          <ac:chgData name="Maël Madon" userId="02194a75-77fb-4ae3-b575-513ea0073337" providerId="ADAL" clId="{FA3D8314-88CD-4C2C-B8A6-877C45D92C9F}" dt="2021-03-04T13:33:16.358" v="1729" actId="26606"/>
          <ac:spMkLst>
            <pc:docMk/>
            <pc:sldMk cId="2083176698" sldId="256"/>
            <ac:spMk id="22" creationId="{9B37791B-B040-4694-BFDC-8DD132D86E8E}"/>
          </ac:spMkLst>
        </pc:spChg>
        <pc:spChg chg="add del">
          <ac:chgData name="Maël Madon" userId="02194a75-77fb-4ae3-b575-513ea0073337" providerId="ADAL" clId="{FA3D8314-88CD-4C2C-B8A6-877C45D92C9F}" dt="2021-03-04T13:31:14.784" v="1703" actId="26606"/>
          <ac:spMkLst>
            <pc:docMk/>
            <pc:sldMk cId="2083176698" sldId="256"/>
            <ac:spMk id="23" creationId="{79F40191-0F44-4FD1-82CC-ACB507C14BE6}"/>
          </ac:spMkLst>
        </pc:spChg>
        <pc:spChg chg="add del">
          <ac:chgData name="Maël Madon" userId="02194a75-77fb-4ae3-b575-513ea0073337" providerId="ADAL" clId="{FA3D8314-88CD-4C2C-B8A6-877C45D92C9F}" dt="2021-03-04T13:31:20.583" v="1705" actId="26606"/>
          <ac:spMkLst>
            <pc:docMk/>
            <pc:sldMk cId="2083176698" sldId="256"/>
            <ac:spMk id="25" creationId="{08C9B587-E65E-4B52-B37C-ABEBB6E87928}"/>
          </ac:spMkLst>
        </pc:spChg>
        <pc:spChg chg="add del">
          <ac:chgData name="Maël Madon" userId="02194a75-77fb-4ae3-b575-513ea0073337" providerId="ADAL" clId="{FA3D8314-88CD-4C2C-B8A6-877C45D92C9F}" dt="2021-03-04T13:31:20.583" v="1705" actId="26606"/>
          <ac:spMkLst>
            <pc:docMk/>
            <pc:sldMk cId="2083176698" sldId="256"/>
            <ac:spMk id="26" creationId="{E91DC736-0EF8-4F87-9146-EBF1D2EE4D3D}"/>
          </ac:spMkLst>
        </pc:spChg>
        <pc:spChg chg="add del">
          <ac:chgData name="Maël Madon" userId="02194a75-77fb-4ae3-b575-513ea0073337" providerId="ADAL" clId="{FA3D8314-88CD-4C2C-B8A6-877C45D92C9F}" dt="2021-03-04T13:31:20.583" v="1705" actId="26606"/>
          <ac:spMkLst>
            <pc:docMk/>
            <pc:sldMk cId="2083176698" sldId="256"/>
            <ac:spMk id="27" creationId="{097CD68E-23E3-4007-8847-CD0944C4F7BE}"/>
          </ac:spMkLst>
        </pc:spChg>
        <pc:spChg chg="add del">
          <ac:chgData name="Maël Madon" userId="02194a75-77fb-4ae3-b575-513ea0073337" providerId="ADAL" clId="{FA3D8314-88CD-4C2C-B8A6-877C45D92C9F}" dt="2021-03-04T13:31:20.583" v="1705" actId="26606"/>
          <ac:spMkLst>
            <pc:docMk/>
            <pc:sldMk cId="2083176698" sldId="256"/>
            <ac:spMk id="28" creationId="{AF2F604E-43BE-4DC3-B983-E071523364F8}"/>
          </ac:spMkLst>
        </pc:spChg>
        <pc:spChg chg="add del">
          <ac:chgData name="Maël Madon" userId="02194a75-77fb-4ae3-b575-513ea0073337" providerId="ADAL" clId="{FA3D8314-88CD-4C2C-B8A6-877C45D92C9F}" dt="2021-03-04T13:31:26.572" v="1707" actId="26606"/>
          <ac:spMkLst>
            <pc:docMk/>
            <pc:sldMk cId="2083176698" sldId="256"/>
            <ac:spMk id="30" creationId="{657F69E0-C4B0-4BEC-A689-4F8D877F05D4}"/>
          </ac:spMkLst>
        </pc:spChg>
        <pc:spChg chg="add del">
          <ac:chgData name="Maël Madon" userId="02194a75-77fb-4ae3-b575-513ea0073337" providerId="ADAL" clId="{FA3D8314-88CD-4C2C-B8A6-877C45D92C9F}" dt="2021-03-04T13:31:26.572" v="1707" actId="26606"/>
          <ac:spMkLst>
            <pc:docMk/>
            <pc:sldMk cId="2083176698" sldId="256"/>
            <ac:spMk id="31" creationId="{9F6380B4-6A1C-481E-8408-B4E6C75B9B81}"/>
          </ac:spMkLst>
        </pc:spChg>
        <pc:spChg chg="add del">
          <ac:chgData name="Maël Madon" userId="02194a75-77fb-4ae3-b575-513ea0073337" providerId="ADAL" clId="{FA3D8314-88CD-4C2C-B8A6-877C45D92C9F}" dt="2021-03-04T13:31:43.382" v="1709" actId="26606"/>
          <ac:spMkLst>
            <pc:docMk/>
            <pc:sldMk cId="2083176698" sldId="256"/>
            <ac:spMk id="33" creationId="{F1611BA9-268A-49A6-84F8-FC91536686E4}"/>
          </ac:spMkLst>
        </pc:spChg>
        <pc:spChg chg="add del">
          <ac:chgData name="Maël Madon" userId="02194a75-77fb-4ae3-b575-513ea0073337" providerId="ADAL" clId="{FA3D8314-88CD-4C2C-B8A6-877C45D92C9F}" dt="2021-03-04T13:31:43.382" v="1709" actId="26606"/>
          <ac:spMkLst>
            <pc:docMk/>
            <pc:sldMk cId="2083176698" sldId="256"/>
            <ac:spMk id="34" creationId="{E20EB187-900F-4AF5-813B-101456D9FD39}"/>
          </ac:spMkLst>
        </pc:spChg>
        <pc:spChg chg="add del">
          <ac:chgData name="Maël Madon" userId="02194a75-77fb-4ae3-b575-513ea0073337" providerId="ADAL" clId="{FA3D8314-88CD-4C2C-B8A6-877C45D92C9F}" dt="2021-03-04T13:31:43.382" v="1709" actId="26606"/>
          <ac:spMkLst>
            <pc:docMk/>
            <pc:sldMk cId="2083176698" sldId="256"/>
            <ac:spMk id="35" creationId="{1825D5AF-D278-4D9A-A4F5-A1A1D3507636}"/>
          </ac:spMkLst>
        </pc:spChg>
        <pc:spChg chg="add del">
          <ac:chgData name="Maël Madon" userId="02194a75-77fb-4ae3-b575-513ea0073337" providerId="ADAL" clId="{FA3D8314-88CD-4C2C-B8A6-877C45D92C9F}" dt="2021-03-04T13:33:29.227" v="1731" actId="26606"/>
          <ac:spMkLst>
            <pc:docMk/>
            <pc:sldMk cId="2083176698" sldId="256"/>
            <ac:spMk id="36" creationId="{71B2258F-86CA-4D4D-8270-BC05FCDEBFB3}"/>
          </ac:spMkLst>
        </pc:spChg>
        <pc:spChg chg="add del">
          <ac:chgData name="Maël Madon" userId="02194a75-77fb-4ae3-b575-513ea0073337" providerId="ADAL" clId="{FA3D8314-88CD-4C2C-B8A6-877C45D92C9F}" dt="2021-03-04T13:31:57.134" v="1711" actId="26606"/>
          <ac:spMkLst>
            <pc:docMk/>
            <pc:sldMk cId="2083176698" sldId="256"/>
            <ac:spMk id="37" creationId="{C1DD1A8A-57D5-4A81-AD04-532B043C5611}"/>
          </ac:spMkLst>
        </pc:spChg>
        <pc:spChg chg="add del">
          <ac:chgData name="Maël Madon" userId="02194a75-77fb-4ae3-b575-513ea0073337" providerId="ADAL" clId="{FA3D8314-88CD-4C2C-B8A6-877C45D92C9F}" dt="2021-03-04T13:31:57.134" v="1711" actId="26606"/>
          <ac:spMkLst>
            <pc:docMk/>
            <pc:sldMk cId="2083176698" sldId="256"/>
            <ac:spMk id="38" creationId="{007891EC-4501-44ED-A8C8-B11B6DB767AB}"/>
          </ac:spMkLst>
        </pc:spChg>
        <pc:spChg chg="add del">
          <ac:chgData name="Maël Madon" userId="02194a75-77fb-4ae3-b575-513ea0073337" providerId="ADAL" clId="{FA3D8314-88CD-4C2C-B8A6-877C45D92C9F}" dt="2021-03-04T13:33:36.552" v="1733" actId="26606"/>
          <ac:spMkLst>
            <pc:docMk/>
            <pc:sldMk cId="2083176698" sldId="256"/>
            <ac:spMk id="39" creationId="{F1611BA9-268A-49A6-84F8-FC91536686E4}"/>
          </ac:spMkLst>
        </pc:spChg>
        <pc:spChg chg="add del">
          <ac:chgData name="Maël Madon" userId="02194a75-77fb-4ae3-b575-513ea0073337" providerId="ADAL" clId="{FA3D8314-88CD-4C2C-B8A6-877C45D92C9F}" dt="2021-03-04T13:32:39.570" v="1719" actId="26606"/>
          <ac:spMkLst>
            <pc:docMk/>
            <pc:sldMk cId="2083176698" sldId="256"/>
            <ac:spMk id="40" creationId="{71B2258F-86CA-4D4D-8270-BC05FCDEBFB3}"/>
          </ac:spMkLst>
        </pc:spChg>
        <pc:spChg chg="add del">
          <ac:chgData name="Maël Madon" userId="02194a75-77fb-4ae3-b575-513ea0073337" providerId="ADAL" clId="{FA3D8314-88CD-4C2C-B8A6-877C45D92C9F}" dt="2021-03-04T13:33:36.552" v="1733" actId="26606"/>
          <ac:spMkLst>
            <pc:docMk/>
            <pc:sldMk cId="2083176698" sldId="256"/>
            <ac:spMk id="41" creationId="{E20EB187-900F-4AF5-813B-101456D9FD39}"/>
          </ac:spMkLst>
        </pc:spChg>
        <pc:spChg chg="add del">
          <ac:chgData name="Maël Madon" userId="02194a75-77fb-4ae3-b575-513ea0073337" providerId="ADAL" clId="{FA3D8314-88CD-4C2C-B8A6-877C45D92C9F}" dt="2021-03-04T13:33:36.552" v="1733" actId="26606"/>
          <ac:spMkLst>
            <pc:docMk/>
            <pc:sldMk cId="2083176698" sldId="256"/>
            <ac:spMk id="42" creationId="{1825D5AF-D278-4D9A-A4F5-A1A1D3507636}"/>
          </ac:spMkLst>
        </pc:spChg>
        <pc:spChg chg="add del">
          <ac:chgData name="Maël Madon" userId="02194a75-77fb-4ae3-b575-513ea0073337" providerId="ADAL" clId="{FA3D8314-88CD-4C2C-B8A6-877C45D92C9F}" dt="2021-03-04T13:33:40.675" v="1735" actId="26606"/>
          <ac:spMkLst>
            <pc:docMk/>
            <pc:sldMk cId="2083176698" sldId="256"/>
            <ac:spMk id="44" creationId="{758048B4-3F65-4EB9-ABA8-099353BE870F}"/>
          </ac:spMkLst>
        </pc:spChg>
        <pc:spChg chg="add del">
          <ac:chgData name="Maël Madon" userId="02194a75-77fb-4ae3-b575-513ea0073337" providerId="ADAL" clId="{FA3D8314-88CD-4C2C-B8A6-877C45D92C9F}" dt="2021-03-04T13:33:40.675" v="1735" actId="26606"/>
          <ac:spMkLst>
            <pc:docMk/>
            <pc:sldMk cId="2083176698" sldId="256"/>
            <ac:spMk id="45" creationId="{1AE2FDE4-8ECB-4D0B-B871-D4EE526064C4}"/>
          </ac:spMkLst>
        </pc:spChg>
        <pc:spChg chg="add">
          <ac:chgData name="Maël Madon" userId="02194a75-77fb-4ae3-b575-513ea0073337" providerId="ADAL" clId="{FA3D8314-88CD-4C2C-B8A6-877C45D92C9F}" dt="2021-03-04T13:33:40.694" v="1736" actId="26606"/>
          <ac:spMkLst>
            <pc:docMk/>
            <pc:sldMk cId="2083176698" sldId="256"/>
            <ac:spMk id="52" creationId="{B0354608-2C0B-45C8-8C8B-8E3ED2EF58E4}"/>
          </ac:spMkLst>
        </pc:spChg>
        <pc:spChg chg="add">
          <ac:chgData name="Maël Madon" userId="02194a75-77fb-4ae3-b575-513ea0073337" providerId="ADAL" clId="{FA3D8314-88CD-4C2C-B8A6-877C45D92C9F}" dt="2021-03-04T13:33:40.694" v="1736" actId="26606"/>
          <ac:spMkLst>
            <pc:docMk/>
            <pc:sldMk cId="2083176698" sldId="256"/>
            <ac:spMk id="53" creationId="{A69EB637-CEDE-43AD-8B65-DDD63C08FB34}"/>
          </ac:spMkLst>
        </pc:spChg>
        <pc:spChg chg="add">
          <ac:chgData name="Maël Madon" userId="02194a75-77fb-4ae3-b575-513ea0073337" providerId="ADAL" clId="{FA3D8314-88CD-4C2C-B8A6-877C45D92C9F}" dt="2021-03-04T13:33:40.694" v="1736" actId="26606"/>
          <ac:spMkLst>
            <pc:docMk/>
            <pc:sldMk cId="2083176698" sldId="256"/>
            <ac:spMk id="54" creationId="{CDD7DB09-290B-4A1F-BFC1-51ED7C978ED6}"/>
          </ac:spMkLst>
        </pc:spChg>
        <pc:spChg chg="add">
          <ac:chgData name="Maël Madon" userId="02194a75-77fb-4ae3-b575-513ea0073337" providerId="ADAL" clId="{FA3D8314-88CD-4C2C-B8A6-877C45D92C9F}" dt="2021-03-04T13:33:40.694" v="1736" actId="26606"/>
          <ac:spMkLst>
            <pc:docMk/>
            <pc:sldMk cId="2083176698" sldId="256"/>
            <ac:spMk id="55" creationId="{B0FAED46-1BF7-48DB-980D-571CD2A30DC4}"/>
          </ac:spMkLst>
        </pc:spChg>
        <pc:grpChg chg="add del">
          <ac:chgData name="Maël Madon" userId="02194a75-77fb-4ae3-b575-513ea0073337" providerId="ADAL" clId="{FA3D8314-88CD-4C2C-B8A6-877C45D92C9F}" dt="2021-03-04T13:33:16.358" v="1729" actId="26606"/>
          <ac:grpSpMkLst>
            <pc:docMk/>
            <pc:sldMk cId="2083176698" sldId="256"/>
            <ac:grpSpMk id="29" creationId="{4252769E-B9F0-4068-A645-5BBEF16E9C28}"/>
          </ac:grpSpMkLst>
        </pc:grpChg>
        <pc:grpChg chg="add del">
          <ac:chgData name="Maël Madon" userId="02194a75-77fb-4ae3-b575-513ea0073337" providerId="ADAL" clId="{FA3D8314-88CD-4C2C-B8A6-877C45D92C9F}" dt="2021-03-04T13:33:40.675" v="1735" actId="26606"/>
          <ac:grpSpMkLst>
            <pc:docMk/>
            <pc:sldMk cId="2083176698" sldId="256"/>
            <ac:grpSpMk id="48" creationId="{18488D89-E3BB-4E60-BF44-5F0BE92E3F13}"/>
          </ac:grpSpMkLst>
        </pc:grpChg>
        <pc:picChg chg="add del mod ord modCrop">
          <ac:chgData name="Maël Madon" userId="02194a75-77fb-4ae3-b575-513ea0073337" providerId="ADAL" clId="{FA3D8314-88CD-4C2C-B8A6-877C45D92C9F}" dt="2021-03-03T14:06:33.552" v="459" actId="478"/>
          <ac:picMkLst>
            <pc:docMk/>
            <pc:sldMk cId="2083176698" sldId="256"/>
            <ac:picMk id="5" creationId="{2096B409-A405-4989-BBCD-1EDB18677FFE}"/>
          </ac:picMkLst>
        </pc:picChg>
        <pc:picChg chg="add del mod ord">
          <ac:chgData name="Maël Madon" userId="02194a75-77fb-4ae3-b575-513ea0073337" providerId="ADAL" clId="{FA3D8314-88CD-4C2C-B8A6-877C45D92C9F}" dt="2021-03-03T14:06:36.261" v="497"/>
          <ac:picMkLst>
            <pc:docMk/>
            <pc:sldMk cId="2083176698" sldId="256"/>
            <ac:picMk id="7" creationId="{D83B3E9B-7F3F-4821-B32C-25EC86C9966B}"/>
          </ac:picMkLst>
        </pc:picChg>
        <pc:picChg chg="add mod ord">
          <ac:chgData name="Maël Madon" userId="02194a75-77fb-4ae3-b575-513ea0073337" providerId="ADAL" clId="{FA3D8314-88CD-4C2C-B8A6-877C45D92C9F}" dt="2021-03-07T18:47:51.196" v="3691" actId="1076"/>
          <ac:picMkLst>
            <pc:docMk/>
            <pc:sldMk cId="2083176698" sldId="256"/>
            <ac:picMk id="9" creationId="{E0174588-6A57-4163-B90F-9B49BADD15AB}"/>
          </ac:picMkLst>
        </pc:picChg>
        <pc:cxnChg chg="add del">
          <ac:chgData name="Maël Madon" userId="02194a75-77fb-4ae3-b575-513ea0073337" providerId="ADAL" clId="{FA3D8314-88CD-4C2C-B8A6-877C45D92C9F}" dt="2021-03-04T13:33:40.675" v="1735" actId="26606"/>
          <ac:cxnSpMkLst>
            <pc:docMk/>
            <pc:sldMk cId="2083176698" sldId="256"/>
            <ac:cxnSpMk id="46" creationId="{3C86DB23-FEFE-4C3A-88FA-8E855AB1EEBB}"/>
          </ac:cxnSpMkLst>
        </pc:cxnChg>
        <pc:cxnChg chg="add del">
          <ac:chgData name="Maël Madon" userId="02194a75-77fb-4ae3-b575-513ea0073337" providerId="ADAL" clId="{FA3D8314-88CD-4C2C-B8A6-877C45D92C9F}" dt="2021-03-04T13:33:40.675" v="1735" actId="26606"/>
          <ac:cxnSpMkLst>
            <pc:docMk/>
            <pc:sldMk cId="2083176698" sldId="256"/>
            <ac:cxnSpMk id="47" creationId="{3BB22FAF-4B4F-40B1-97FF-67CD036C89D0}"/>
          </ac:cxnSpMkLst>
        </pc:cxnChg>
      </pc:sldChg>
      <pc:sldChg chg="addSp delSp modSp new mod modAnim">
        <pc:chgData name="Maël Madon" userId="02194a75-77fb-4ae3-b575-513ea0073337" providerId="ADAL" clId="{FA3D8314-88CD-4C2C-B8A6-877C45D92C9F}" dt="2021-03-08T11:23:51.089" v="4297" actId="1076"/>
        <pc:sldMkLst>
          <pc:docMk/>
          <pc:sldMk cId="2081363026" sldId="257"/>
        </pc:sldMkLst>
        <pc:spChg chg="mod">
          <ac:chgData name="Maël Madon" userId="02194a75-77fb-4ae3-b575-513ea0073337" providerId="ADAL" clId="{FA3D8314-88CD-4C2C-B8A6-877C45D92C9F}" dt="2021-02-26T10:33:37.333" v="13" actId="20577"/>
          <ac:spMkLst>
            <pc:docMk/>
            <pc:sldMk cId="2081363026" sldId="257"/>
            <ac:spMk id="2" creationId="{9F06F8A1-7C9C-4973-95D8-765EAE20888E}"/>
          </ac:spMkLst>
        </pc:spChg>
        <pc:spChg chg="del mod">
          <ac:chgData name="Maël Madon" userId="02194a75-77fb-4ae3-b575-513ea0073337" providerId="ADAL" clId="{FA3D8314-88CD-4C2C-B8A6-877C45D92C9F}" dt="2021-03-04T09:39:34.760" v="511" actId="478"/>
          <ac:spMkLst>
            <pc:docMk/>
            <pc:sldMk cId="2081363026" sldId="257"/>
            <ac:spMk id="3" creationId="{C05732A1-2EC5-46F3-9A5C-715DE2443D63}"/>
          </ac:spMkLst>
        </pc:spChg>
        <pc:spChg chg="add del mod">
          <ac:chgData name="Maël Madon" userId="02194a75-77fb-4ae3-b575-513ea0073337" providerId="ADAL" clId="{FA3D8314-88CD-4C2C-B8A6-877C45D92C9F}" dt="2021-02-26T10:26:06.229" v="2" actId="478"/>
          <ac:spMkLst>
            <pc:docMk/>
            <pc:sldMk cId="2081363026" sldId="257"/>
            <ac:spMk id="4" creationId="{F26EF077-07AD-4E33-B64A-DCF0B613915B}"/>
          </ac:spMkLst>
        </pc:spChg>
        <pc:spChg chg="add del mod">
          <ac:chgData name="Maël Madon" userId="02194a75-77fb-4ae3-b575-513ea0073337" providerId="ADAL" clId="{FA3D8314-88CD-4C2C-B8A6-877C45D92C9F}" dt="2021-03-04T09:39:37.385" v="512" actId="478"/>
          <ac:spMkLst>
            <pc:docMk/>
            <pc:sldMk cId="2081363026" sldId="257"/>
            <ac:spMk id="6" creationId="{05FD8438-69E5-4254-B8A2-B2CDB0A168DA}"/>
          </ac:spMkLst>
        </pc:spChg>
        <pc:spChg chg="add mod">
          <ac:chgData name="Maël Madon" userId="02194a75-77fb-4ae3-b575-513ea0073337" providerId="ADAL" clId="{FA3D8314-88CD-4C2C-B8A6-877C45D92C9F}" dt="2021-03-04T09:42:41.267" v="550" actId="1076"/>
          <ac:spMkLst>
            <pc:docMk/>
            <pc:sldMk cId="2081363026" sldId="257"/>
            <ac:spMk id="19" creationId="{8A95EEE4-AFE0-43DF-9AEB-CC65AB7F1F58}"/>
          </ac:spMkLst>
        </pc:spChg>
        <pc:spChg chg="add mod">
          <ac:chgData name="Maël Madon" userId="02194a75-77fb-4ae3-b575-513ea0073337" providerId="ADAL" clId="{FA3D8314-88CD-4C2C-B8A6-877C45D92C9F}" dt="2021-03-04T09:43:14.339" v="569" actId="20577"/>
          <ac:spMkLst>
            <pc:docMk/>
            <pc:sldMk cId="2081363026" sldId="257"/>
            <ac:spMk id="20" creationId="{216179A7-5311-4C8A-93CF-098D08CF3D01}"/>
          </ac:spMkLst>
        </pc:spChg>
        <pc:picChg chg="add mod">
          <ac:chgData name="Maël Madon" userId="02194a75-77fb-4ae3-b575-513ea0073337" providerId="ADAL" clId="{FA3D8314-88CD-4C2C-B8A6-877C45D92C9F}" dt="2021-03-08T11:23:51.089" v="4297" actId="1076"/>
          <ac:picMkLst>
            <pc:docMk/>
            <pc:sldMk cId="2081363026" sldId="257"/>
            <ac:picMk id="5" creationId="{B3C11883-144C-42F3-97E7-47F3F89E8FCE}"/>
          </ac:picMkLst>
        </pc:picChg>
        <pc:cxnChg chg="add del mod">
          <ac:chgData name="Maël Madon" userId="02194a75-77fb-4ae3-b575-513ea0073337" providerId="ADAL" clId="{FA3D8314-88CD-4C2C-B8A6-877C45D92C9F}" dt="2021-03-04T09:41:47.037" v="530" actId="478"/>
          <ac:cxnSpMkLst>
            <pc:docMk/>
            <pc:sldMk cId="2081363026" sldId="257"/>
            <ac:cxnSpMk id="8" creationId="{1E00DED3-CB47-480D-B6B9-75FDB5C87808}"/>
          </ac:cxnSpMkLst>
        </pc:cxnChg>
        <pc:cxnChg chg="add del">
          <ac:chgData name="Maël Madon" userId="02194a75-77fb-4ae3-b575-513ea0073337" providerId="ADAL" clId="{FA3D8314-88CD-4C2C-B8A6-877C45D92C9F}" dt="2021-03-04T09:41:45.980" v="529" actId="478"/>
          <ac:cxnSpMkLst>
            <pc:docMk/>
            <pc:sldMk cId="2081363026" sldId="257"/>
            <ac:cxnSpMk id="10" creationId="{FB7BEAFB-AEC3-4DF9-BC3C-3DEA317A12A1}"/>
          </ac:cxnSpMkLst>
        </pc:cxnChg>
        <pc:cxnChg chg="add mod">
          <ac:chgData name="Maël Madon" userId="02194a75-77fb-4ae3-b575-513ea0073337" providerId="ADAL" clId="{FA3D8314-88CD-4C2C-B8A6-877C45D92C9F}" dt="2021-03-04T09:42:45.347" v="551" actId="208"/>
          <ac:cxnSpMkLst>
            <pc:docMk/>
            <pc:sldMk cId="2081363026" sldId="257"/>
            <ac:cxnSpMk id="12" creationId="{DA1426F1-C6AD-48DD-86D9-E07653F11500}"/>
          </ac:cxnSpMkLst>
        </pc:cxnChg>
        <pc:cxnChg chg="add mod">
          <ac:chgData name="Maël Madon" userId="02194a75-77fb-4ae3-b575-513ea0073337" providerId="ADAL" clId="{FA3D8314-88CD-4C2C-B8A6-877C45D92C9F}" dt="2021-03-04T09:42:54.171" v="553" actId="208"/>
          <ac:cxnSpMkLst>
            <pc:docMk/>
            <pc:sldMk cId="2081363026" sldId="257"/>
            <ac:cxnSpMk id="14" creationId="{33B6E5C5-C81A-4161-971D-1611B3F03816}"/>
          </ac:cxnSpMkLst>
        </pc:cxnChg>
        <pc:cxnChg chg="add del mod">
          <ac:chgData name="Maël Madon" userId="02194a75-77fb-4ae3-b575-513ea0073337" providerId="ADAL" clId="{FA3D8314-88CD-4C2C-B8A6-877C45D92C9F}" dt="2021-03-04T09:41:44.690" v="528" actId="478"/>
          <ac:cxnSpMkLst>
            <pc:docMk/>
            <pc:sldMk cId="2081363026" sldId="257"/>
            <ac:cxnSpMk id="15" creationId="{4AB572A5-2FB4-42CC-A2C2-1C3D1EBB7C8E}"/>
          </ac:cxnSpMkLst>
        </pc:cxnChg>
        <pc:cxnChg chg="add del mod">
          <ac:chgData name="Maël Madon" userId="02194a75-77fb-4ae3-b575-513ea0073337" providerId="ADAL" clId="{FA3D8314-88CD-4C2C-B8A6-877C45D92C9F}" dt="2021-03-04T09:41:43.503" v="527" actId="478"/>
          <ac:cxnSpMkLst>
            <pc:docMk/>
            <pc:sldMk cId="2081363026" sldId="257"/>
            <ac:cxnSpMk id="16" creationId="{E0FFB7EC-0D86-4F66-AA1B-3F025BEC9F87}"/>
          </ac:cxnSpMkLst>
        </pc:cxnChg>
      </pc:sldChg>
      <pc:sldChg chg="addSp delSp modSp new del mod">
        <pc:chgData name="Maël Madon" userId="02194a75-77fb-4ae3-b575-513ea0073337" providerId="ADAL" clId="{FA3D8314-88CD-4C2C-B8A6-877C45D92C9F}" dt="2021-03-05T10:00:05.423" v="3050" actId="47"/>
        <pc:sldMkLst>
          <pc:docMk/>
          <pc:sldMk cId="91590242" sldId="258"/>
        </pc:sldMkLst>
        <pc:spChg chg="del">
          <ac:chgData name="Maël Madon" userId="02194a75-77fb-4ae3-b575-513ea0073337" providerId="ADAL" clId="{FA3D8314-88CD-4C2C-B8A6-877C45D92C9F}" dt="2021-03-01T10:58:17.486" v="43"/>
          <ac:spMkLst>
            <pc:docMk/>
            <pc:sldMk cId="91590242" sldId="258"/>
            <ac:spMk id="2" creationId="{1AC4DFE1-5BF8-4DD5-94EA-FC0CABC5EC7B}"/>
          </ac:spMkLst>
        </pc:spChg>
        <pc:spChg chg="add mod">
          <ac:chgData name="Maël Madon" userId="02194a75-77fb-4ae3-b575-513ea0073337" providerId="ADAL" clId="{FA3D8314-88CD-4C2C-B8A6-877C45D92C9F}" dt="2021-03-05T07:08:28.727" v="2284" actId="207"/>
          <ac:spMkLst>
            <pc:docMk/>
            <pc:sldMk cId="91590242" sldId="258"/>
            <ac:spMk id="2" creationId="{6724D629-2BF8-4854-B728-CBA7248EA94E}"/>
          </ac:spMkLst>
        </pc:spChg>
        <pc:spChg chg="del">
          <ac:chgData name="Maël Madon" userId="02194a75-77fb-4ae3-b575-513ea0073337" providerId="ADAL" clId="{FA3D8314-88CD-4C2C-B8A6-877C45D92C9F}" dt="2021-03-01T10:58:17.486" v="43"/>
          <ac:spMkLst>
            <pc:docMk/>
            <pc:sldMk cId="91590242" sldId="258"/>
            <ac:spMk id="3" creationId="{8998219E-4B8D-4A20-9D91-5304E842687C}"/>
          </ac:spMkLst>
        </pc:spChg>
        <pc:spChg chg="add mod">
          <ac:chgData name="Maël Madon" userId="02194a75-77fb-4ae3-b575-513ea0073337" providerId="ADAL" clId="{FA3D8314-88CD-4C2C-B8A6-877C45D92C9F}" dt="2021-03-01T10:58:19.435" v="49" actId="20577"/>
          <ac:spMkLst>
            <pc:docMk/>
            <pc:sldMk cId="91590242" sldId="258"/>
            <ac:spMk id="4" creationId="{C1730F8D-AE95-43C4-911C-59F17603E059}"/>
          </ac:spMkLst>
        </pc:spChg>
        <pc:spChg chg="add mod">
          <ac:chgData name="Maël Madon" userId="02194a75-77fb-4ae3-b575-513ea0073337" providerId="ADAL" clId="{FA3D8314-88CD-4C2C-B8A6-877C45D92C9F}" dt="2021-03-04T13:37:56.702" v="1743" actId="20577"/>
          <ac:spMkLst>
            <pc:docMk/>
            <pc:sldMk cId="91590242" sldId="258"/>
            <ac:spMk id="5" creationId="{F98CAC93-229A-4032-8BC2-A5A3B442FE85}"/>
          </ac:spMkLst>
        </pc:spChg>
        <pc:spChg chg="add mod">
          <ac:chgData name="Maël Madon" userId="02194a75-77fb-4ae3-b575-513ea0073337" providerId="ADAL" clId="{FA3D8314-88CD-4C2C-B8A6-877C45D92C9F}" dt="2021-03-04T13:37:48.969" v="1737" actId="20577"/>
          <ac:spMkLst>
            <pc:docMk/>
            <pc:sldMk cId="91590242" sldId="258"/>
            <ac:spMk id="6" creationId="{46F1CE0A-9729-43B8-9672-D148A08ED47D}"/>
          </ac:spMkLst>
        </pc:spChg>
        <pc:spChg chg="add mod">
          <ac:chgData name="Maël Madon" userId="02194a75-77fb-4ae3-b575-513ea0073337" providerId="ADAL" clId="{FA3D8314-88CD-4C2C-B8A6-877C45D92C9F}" dt="2021-03-01T10:58:57.145" v="93" actId="20577"/>
          <ac:spMkLst>
            <pc:docMk/>
            <pc:sldMk cId="91590242" sldId="258"/>
            <ac:spMk id="7" creationId="{A9E6B059-CB62-421D-AB2F-576E092A7890}"/>
          </ac:spMkLst>
        </pc:spChg>
        <pc:spChg chg="add mod">
          <ac:chgData name="Maël Madon" userId="02194a75-77fb-4ae3-b575-513ea0073337" providerId="ADAL" clId="{FA3D8314-88CD-4C2C-B8A6-877C45D92C9F}" dt="2021-03-05T07:10:09.463" v="2289" actId="20577"/>
          <ac:spMkLst>
            <pc:docMk/>
            <pc:sldMk cId="91590242" sldId="258"/>
            <ac:spMk id="8" creationId="{73AE9897-E0C0-4B97-A2B6-E70B0CBCB561}"/>
          </ac:spMkLst>
        </pc:spChg>
      </pc:sldChg>
      <pc:sldChg chg="addSp delSp modSp new mod modAnim">
        <pc:chgData name="Maël Madon" userId="02194a75-77fb-4ae3-b575-513ea0073337" providerId="ADAL" clId="{FA3D8314-88CD-4C2C-B8A6-877C45D92C9F}" dt="2021-03-07T18:54:19.238" v="3717" actId="14100"/>
        <pc:sldMkLst>
          <pc:docMk/>
          <pc:sldMk cId="2352191831" sldId="259"/>
        </pc:sldMkLst>
        <pc:spChg chg="mod">
          <ac:chgData name="Maël Madon" userId="02194a75-77fb-4ae3-b575-513ea0073337" providerId="ADAL" clId="{FA3D8314-88CD-4C2C-B8A6-877C45D92C9F}" dt="2021-03-01T12:29:58.549" v="392" actId="5793"/>
          <ac:spMkLst>
            <pc:docMk/>
            <pc:sldMk cId="2352191831" sldId="259"/>
            <ac:spMk id="2" creationId="{4F50A57B-3E31-4C69-99AF-3F6E2A0AC68D}"/>
          </ac:spMkLst>
        </pc:spChg>
        <pc:spChg chg="mod">
          <ac:chgData name="Maël Madon" userId="02194a75-77fb-4ae3-b575-513ea0073337" providerId="ADAL" clId="{FA3D8314-88CD-4C2C-B8A6-877C45D92C9F}" dt="2021-03-07T18:54:19.238" v="3717" actId="14100"/>
          <ac:spMkLst>
            <pc:docMk/>
            <pc:sldMk cId="2352191831" sldId="259"/>
            <ac:spMk id="3" creationId="{C2F46F6E-16E8-4191-829A-FDFD5A2DE4E1}"/>
          </ac:spMkLst>
        </pc:spChg>
        <pc:spChg chg="add mod">
          <ac:chgData name="Maël Madon" userId="02194a75-77fb-4ae3-b575-513ea0073337" providerId="ADAL" clId="{FA3D8314-88CD-4C2C-B8A6-877C45D92C9F}" dt="2021-03-07T18:53:15.608" v="3711" actId="14100"/>
          <ac:spMkLst>
            <pc:docMk/>
            <pc:sldMk cId="2352191831" sldId="259"/>
            <ac:spMk id="4" creationId="{0802E3EA-06D1-4EB6-AAEB-19E4EA21E794}"/>
          </ac:spMkLst>
        </pc:spChg>
        <pc:spChg chg="add mod">
          <ac:chgData name="Maël Madon" userId="02194a75-77fb-4ae3-b575-513ea0073337" providerId="ADAL" clId="{FA3D8314-88CD-4C2C-B8A6-877C45D92C9F}" dt="2021-03-04T10:39:55.299" v="1121" actId="1076"/>
          <ac:spMkLst>
            <pc:docMk/>
            <pc:sldMk cId="2352191831" sldId="259"/>
            <ac:spMk id="8" creationId="{DE45C8AC-5D92-4F03-9248-38C49F73BFD5}"/>
          </ac:spMkLst>
        </pc:spChg>
        <pc:spChg chg="add del mod">
          <ac:chgData name="Maël Madon" userId="02194a75-77fb-4ae3-b575-513ea0073337" providerId="ADAL" clId="{FA3D8314-88CD-4C2C-B8A6-877C45D92C9F}" dt="2021-03-04T10:45:39.141" v="1224" actId="478"/>
          <ac:spMkLst>
            <pc:docMk/>
            <pc:sldMk cId="2352191831" sldId="259"/>
            <ac:spMk id="9" creationId="{E5FE26DC-CB08-48E6-BB89-472B7789F194}"/>
          </ac:spMkLst>
        </pc:spChg>
        <pc:spChg chg="add del mod">
          <ac:chgData name="Maël Madon" userId="02194a75-77fb-4ae3-b575-513ea0073337" providerId="ADAL" clId="{FA3D8314-88CD-4C2C-B8A6-877C45D92C9F}" dt="2021-03-04T10:45:39.141" v="1224" actId="478"/>
          <ac:spMkLst>
            <pc:docMk/>
            <pc:sldMk cId="2352191831" sldId="259"/>
            <ac:spMk id="10" creationId="{E75B4231-72D3-4FD5-8B52-6DB122368E7F}"/>
          </ac:spMkLst>
        </pc:spChg>
        <pc:picChg chg="add mod">
          <ac:chgData name="Maël Madon" userId="02194a75-77fb-4ae3-b575-513ea0073337" providerId="ADAL" clId="{FA3D8314-88CD-4C2C-B8A6-877C45D92C9F}" dt="2021-03-04T10:39:51.421" v="1120" actId="1076"/>
          <ac:picMkLst>
            <pc:docMk/>
            <pc:sldMk cId="2352191831" sldId="259"/>
            <ac:picMk id="5" creationId="{2E110E7B-777A-4339-85D8-E4312104DB12}"/>
          </ac:picMkLst>
        </pc:picChg>
        <pc:picChg chg="add mod">
          <ac:chgData name="Maël Madon" userId="02194a75-77fb-4ae3-b575-513ea0073337" providerId="ADAL" clId="{FA3D8314-88CD-4C2C-B8A6-877C45D92C9F}" dt="2021-03-04T10:39:45.491" v="1117" actId="1076"/>
          <ac:picMkLst>
            <pc:docMk/>
            <pc:sldMk cId="2352191831" sldId="259"/>
            <ac:picMk id="7" creationId="{639D205A-AA36-40E5-BEC1-B57910EB3A84}"/>
          </ac:picMkLst>
        </pc:picChg>
      </pc:sldChg>
      <pc:sldChg chg="addSp delSp modSp new mod modAnim">
        <pc:chgData name="Maël Madon" userId="02194a75-77fb-4ae3-b575-513ea0073337" providerId="ADAL" clId="{FA3D8314-88CD-4C2C-B8A6-877C45D92C9F}" dt="2021-03-08T09:45:47.187" v="4100" actId="20577"/>
        <pc:sldMkLst>
          <pc:docMk/>
          <pc:sldMk cId="1367922290" sldId="260"/>
        </pc:sldMkLst>
        <pc:spChg chg="mod">
          <ac:chgData name="Maël Madon" userId="02194a75-77fb-4ae3-b575-513ea0073337" providerId="ADAL" clId="{FA3D8314-88CD-4C2C-B8A6-877C45D92C9F}" dt="2021-03-01T12:30:28.266" v="409" actId="20577"/>
          <ac:spMkLst>
            <pc:docMk/>
            <pc:sldMk cId="1367922290" sldId="260"/>
            <ac:spMk id="2" creationId="{31A57771-A8D8-443E-9535-FAC1D2BC1510}"/>
          </ac:spMkLst>
        </pc:spChg>
        <pc:spChg chg="mod">
          <ac:chgData name="Maël Madon" userId="02194a75-77fb-4ae3-b575-513ea0073337" providerId="ADAL" clId="{FA3D8314-88CD-4C2C-B8A6-877C45D92C9F}" dt="2021-03-08T09:45:47.187" v="4100" actId="20577"/>
          <ac:spMkLst>
            <pc:docMk/>
            <pc:sldMk cId="1367922290" sldId="260"/>
            <ac:spMk id="3" creationId="{11DDB4F9-B2C8-40DC-AEC5-04738EBDFDAF}"/>
          </ac:spMkLst>
        </pc:spChg>
        <pc:spChg chg="add del mod">
          <ac:chgData name="Maël Madon" userId="02194a75-77fb-4ae3-b575-513ea0073337" providerId="ADAL" clId="{FA3D8314-88CD-4C2C-B8A6-877C45D92C9F}" dt="2021-03-04T12:30:46.269" v="1409" actId="478"/>
          <ac:spMkLst>
            <pc:docMk/>
            <pc:sldMk cId="1367922290" sldId="260"/>
            <ac:spMk id="5" creationId="{A419AE39-C204-4202-B9F8-C5554AC413E7}"/>
          </ac:spMkLst>
        </pc:spChg>
        <pc:spChg chg="add mod">
          <ac:chgData name="Maël Madon" userId="02194a75-77fb-4ae3-b575-513ea0073337" providerId="ADAL" clId="{FA3D8314-88CD-4C2C-B8A6-877C45D92C9F}" dt="2021-03-07T17:38:22.106" v="3327" actId="1076"/>
          <ac:spMkLst>
            <pc:docMk/>
            <pc:sldMk cId="1367922290" sldId="260"/>
            <ac:spMk id="5" creationId="{FECE409D-C577-4C7F-A598-2B9C7E4E143B}"/>
          </ac:spMkLst>
        </pc:spChg>
        <pc:spChg chg="add del mod">
          <ac:chgData name="Maël Madon" userId="02194a75-77fb-4ae3-b575-513ea0073337" providerId="ADAL" clId="{FA3D8314-88CD-4C2C-B8A6-877C45D92C9F}" dt="2021-03-04T12:30:46.269" v="1409" actId="478"/>
          <ac:spMkLst>
            <pc:docMk/>
            <pc:sldMk cId="1367922290" sldId="260"/>
            <ac:spMk id="6" creationId="{453196E1-CD17-4CF1-968A-BE3DBF1AFFB8}"/>
          </ac:spMkLst>
        </pc:spChg>
        <pc:spChg chg="add del">
          <ac:chgData name="Maël Madon" userId="02194a75-77fb-4ae3-b575-513ea0073337" providerId="ADAL" clId="{FA3D8314-88CD-4C2C-B8A6-877C45D92C9F}" dt="2021-03-04T12:32:25.541" v="1419" actId="478"/>
          <ac:spMkLst>
            <pc:docMk/>
            <pc:sldMk cId="1367922290" sldId="260"/>
            <ac:spMk id="9" creationId="{60F66186-B0F0-4319-9A18-EF8A576E8764}"/>
          </ac:spMkLst>
        </pc:spChg>
        <pc:spChg chg="add mod topLvl">
          <ac:chgData name="Maël Madon" userId="02194a75-77fb-4ae3-b575-513ea0073337" providerId="ADAL" clId="{FA3D8314-88CD-4C2C-B8A6-877C45D92C9F}" dt="2021-03-07T18:57:43.962" v="3730" actId="1076"/>
          <ac:spMkLst>
            <pc:docMk/>
            <pc:sldMk cId="1367922290" sldId="260"/>
            <ac:spMk id="10" creationId="{44F9C0C3-32C1-40FF-A8F9-75CC9FC9F900}"/>
          </ac:spMkLst>
        </pc:spChg>
        <pc:spChg chg="add mod">
          <ac:chgData name="Maël Madon" userId="02194a75-77fb-4ae3-b575-513ea0073337" providerId="ADAL" clId="{FA3D8314-88CD-4C2C-B8A6-877C45D92C9F}" dt="2021-03-07T18:57:37.918" v="3729" actId="1076"/>
          <ac:spMkLst>
            <pc:docMk/>
            <pc:sldMk cId="1367922290" sldId="260"/>
            <ac:spMk id="12" creationId="{E353C529-3E78-4992-AFC8-EA5C64764F11}"/>
          </ac:spMkLst>
        </pc:spChg>
        <pc:grpChg chg="add mod">
          <ac:chgData name="Maël Madon" userId="02194a75-77fb-4ae3-b575-513ea0073337" providerId="ADAL" clId="{FA3D8314-88CD-4C2C-B8A6-877C45D92C9F}" dt="2021-03-07T18:57:17.007" v="3723" actId="1076"/>
          <ac:grpSpMkLst>
            <pc:docMk/>
            <pc:sldMk cId="1367922290" sldId="260"/>
            <ac:grpSpMk id="6" creationId="{AE368E89-54CA-4B15-BC8A-6BA4EA527442}"/>
          </ac:grpSpMkLst>
        </pc:grpChg>
        <pc:grpChg chg="add del mod">
          <ac:chgData name="Maël Madon" userId="02194a75-77fb-4ae3-b575-513ea0073337" providerId="ADAL" clId="{FA3D8314-88CD-4C2C-B8A6-877C45D92C9F}" dt="2021-03-07T17:40:24.630" v="3340" actId="165"/>
          <ac:grpSpMkLst>
            <pc:docMk/>
            <pc:sldMk cId="1367922290" sldId="260"/>
            <ac:grpSpMk id="11" creationId="{7653AA15-BF30-4FB9-9AA1-D7C85D8D4363}"/>
          </ac:grpSpMkLst>
        </pc:grpChg>
        <pc:picChg chg="add mod">
          <ac:chgData name="Maël Madon" userId="02194a75-77fb-4ae3-b575-513ea0073337" providerId="ADAL" clId="{FA3D8314-88CD-4C2C-B8A6-877C45D92C9F}" dt="2021-03-07T18:57:07.350" v="3721" actId="1076"/>
          <ac:picMkLst>
            <pc:docMk/>
            <pc:sldMk cId="1367922290" sldId="260"/>
            <ac:picMk id="4" creationId="{034A87B1-7B84-45DB-BBB5-884FAF37EA77}"/>
          </ac:picMkLst>
        </pc:picChg>
        <pc:picChg chg="add mod topLvl modCrop">
          <ac:chgData name="Maël Madon" userId="02194a75-77fb-4ae3-b575-513ea0073337" providerId="ADAL" clId="{FA3D8314-88CD-4C2C-B8A6-877C45D92C9F}" dt="2021-03-07T18:57:26.076" v="3725" actId="1076"/>
          <ac:picMkLst>
            <pc:docMk/>
            <pc:sldMk cId="1367922290" sldId="260"/>
            <ac:picMk id="8" creationId="{5DE2CE72-0133-4B6F-834A-650404568961}"/>
          </ac:picMkLst>
        </pc:picChg>
      </pc:sldChg>
      <pc:sldChg chg="addSp delSp modSp new mod">
        <pc:chgData name="Maël Madon" userId="02194a75-77fb-4ae3-b575-513ea0073337" providerId="ADAL" clId="{FA3D8314-88CD-4C2C-B8A6-877C45D92C9F}" dt="2021-03-08T10:33:59.667" v="4199" actId="207"/>
        <pc:sldMkLst>
          <pc:docMk/>
          <pc:sldMk cId="3369256937" sldId="261"/>
        </pc:sldMkLst>
        <pc:spChg chg="mod">
          <ac:chgData name="Maël Madon" userId="02194a75-77fb-4ae3-b575-513ea0073337" providerId="ADAL" clId="{FA3D8314-88CD-4C2C-B8A6-877C45D92C9F}" dt="2021-03-04T13:09:06.013" v="1523" actId="20577"/>
          <ac:spMkLst>
            <pc:docMk/>
            <pc:sldMk cId="3369256937" sldId="261"/>
            <ac:spMk id="2" creationId="{D72B579A-437D-47E5-89B0-19DC572A3271}"/>
          </ac:spMkLst>
        </pc:spChg>
        <pc:spChg chg="mod">
          <ac:chgData name="Maël Madon" userId="02194a75-77fb-4ae3-b575-513ea0073337" providerId="ADAL" clId="{FA3D8314-88CD-4C2C-B8A6-877C45D92C9F}" dt="2021-03-08T10:33:59.667" v="4199" actId="207"/>
          <ac:spMkLst>
            <pc:docMk/>
            <pc:sldMk cId="3369256937" sldId="261"/>
            <ac:spMk id="3" creationId="{DE0CAB8A-C8E4-4059-B58E-4A4EDB2330EF}"/>
          </ac:spMkLst>
        </pc:spChg>
        <pc:spChg chg="add del mod">
          <ac:chgData name="Maël Madon" userId="02194a75-77fb-4ae3-b575-513ea0073337" providerId="ADAL" clId="{FA3D8314-88CD-4C2C-B8A6-877C45D92C9F}" dt="2021-03-04T13:11:59.821" v="1554" actId="478"/>
          <ac:spMkLst>
            <pc:docMk/>
            <pc:sldMk cId="3369256937" sldId="261"/>
            <ac:spMk id="4" creationId="{619F012D-33EB-4462-B443-BF66868D9D1D}"/>
          </ac:spMkLst>
        </pc:spChg>
        <pc:spChg chg="mod">
          <ac:chgData name="Maël Madon" userId="02194a75-77fb-4ae3-b575-513ea0073337" providerId="ADAL" clId="{FA3D8314-88CD-4C2C-B8A6-877C45D92C9F}" dt="2021-03-04T13:11:43.331" v="1549"/>
          <ac:spMkLst>
            <pc:docMk/>
            <pc:sldMk cId="3369256937" sldId="261"/>
            <ac:spMk id="6" creationId="{FB588406-964E-4C65-9BC7-E61F52F7ABE7}"/>
          </ac:spMkLst>
        </pc:spChg>
        <pc:spChg chg="mod">
          <ac:chgData name="Maël Madon" userId="02194a75-77fb-4ae3-b575-513ea0073337" providerId="ADAL" clId="{FA3D8314-88CD-4C2C-B8A6-877C45D92C9F}" dt="2021-03-04T13:11:43.331" v="1549"/>
          <ac:spMkLst>
            <pc:docMk/>
            <pc:sldMk cId="3369256937" sldId="261"/>
            <ac:spMk id="7" creationId="{B0BB71CB-7401-41B4-9238-112B437E0D91}"/>
          </ac:spMkLst>
        </pc:spChg>
        <pc:spChg chg="mod">
          <ac:chgData name="Maël Madon" userId="02194a75-77fb-4ae3-b575-513ea0073337" providerId="ADAL" clId="{FA3D8314-88CD-4C2C-B8A6-877C45D92C9F}" dt="2021-03-04T13:11:43.331" v="1549"/>
          <ac:spMkLst>
            <pc:docMk/>
            <pc:sldMk cId="3369256937" sldId="261"/>
            <ac:spMk id="8" creationId="{45893A0A-2D1D-4951-9CA7-8C9203E283E6}"/>
          </ac:spMkLst>
        </pc:spChg>
        <pc:spChg chg="mod">
          <ac:chgData name="Maël Madon" userId="02194a75-77fb-4ae3-b575-513ea0073337" providerId="ADAL" clId="{FA3D8314-88CD-4C2C-B8A6-877C45D92C9F}" dt="2021-03-04T13:11:43.331" v="1549"/>
          <ac:spMkLst>
            <pc:docMk/>
            <pc:sldMk cId="3369256937" sldId="261"/>
            <ac:spMk id="9" creationId="{55D0E1F3-67C3-4DDB-A289-DA22FD645E4F}"/>
          </ac:spMkLst>
        </pc:spChg>
        <pc:spChg chg="add del mod">
          <ac:chgData name="Maël Madon" userId="02194a75-77fb-4ae3-b575-513ea0073337" providerId="ADAL" clId="{FA3D8314-88CD-4C2C-B8A6-877C45D92C9F}" dt="2021-03-04T13:14:21.528" v="1602"/>
          <ac:spMkLst>
            <pc:docMk/>
            <pc:sldMk cId="3369256937" sldId="261"/>
            <ac:spMk id="10" creationId="{A71C1FE5-04A8-41CE-93EC-F117F81B4875}"/>
          </ac:spMkLst>
        </pc:spChg>
        <pc:spChg chg="mod">
          <ac:chgData name="Maël Madon" userId="02194a75-77fb-4ae3-b575-513ea0073337" providerId="ADAL" clId="{FA3D8314-88CD-4C2C-B8A6-877C45D92C9F}" dt="2021-03-04T13:14:19.794" v="1599"/>
          <ac:spMkLst>
            <pc:docMk/>
            <pc:sldMk cId="3369256937" sldId="261"/>
            <ac:spMk id="12" creationId="{F0900D35-329B-420F-8A2E-14FE7A525E69}"/>
          </ac:spMkLst>
        </pc:spChg>
        <pc:spChg chg="mod">
          <ac:chgData name="Maël Madon" userId="02194a75-77fb-4ae3-b575-513ea0073337" providerId="ADAL" clId="{FA3D8314-88CD-4C2C-B8A6-877C45D92C9F}" dt="2021-03-04T13:14:19.794" v="1599"/>
          <ac:spMkLst>
            <pc:docMk/>
            <pc:sldMk cId="3369256937" sldId="261"/>
            <ac:spMk id="13" creationId="{13116BD8-0F87-4711-A771-B775E4234548}"/>
          </ac:spMkLst>
        </pc:spChg>
        <pc:spChg chg="mod">
          <ac:chgData name="Maël Madon" userId="02194a75-77fb-4ae3-b575-513ea0073337" providerId="ADAL" clId="{FA3D8314-88CD-4C2C-B8A6-877C45D92C9F}" dt="2021-03-04T13:14:19.794" v="1599"/>
          <ac:spMkLst>
            <pc:docMk/>
            <pc:sldMk cId="3369256937" sldId="261"/>
            <ac:spMk id="14" creationId="{3D2B4174-33DD-4E0E-8CC0-CABBEC83080A}"/>
          </ac:spMkLst>
        </pc:spChg>
        <pc:spChg chg="mod">
          <ac:chgData name="Maël Madon" userId="02194a75-77fb-4ae3-b575-513ea0073337" providerId="ADAL" clId="{FA3D8314-88CD-4C2C-B8A6-877C45D92C9F}" dt="2021-03-04T13:14:19.794" v="1599"/>
          <ac:spMkLst>
            <pc:docMk/>
            <pc:sldMk cId="3369256937" sldId="261"/>
            <ac:spMk id="15" creationId="{46F3A2FE-1483-4E96-ABE8-1DDB6B3D2B0B}"/>
          </ac:spMkLst>
        </pc:spChg>
        <pc:spChg chg="add mod">
          <ac:chgData name="Maël Madon" userId="02194a75-77fb-4ae3-b575-513ea0073337" providerId="ADAL" clId="{FA3D8314-88CD-4C2C-B8A6-877C45D92C9F}" dt="2021-03-04T13:14:46.674" v="1617" actId="1076"/>
          <ac:spMkLst>
            <pc:docMk/>
            <pc:sldMk cId="3369256937" sldId="261"/>
            <ac:spMk id="16" creationId="{CF4E0257-4EC4-490F-8C1D-47AF355CE93A}"/>
          </ac:spMkLst>
        </pc:spChg>
        <pc:grpChg chg="add del mod">
          <ac:chgData name="Maël Madon" userId="02194a75-77fb-4ae3-b575-513ea0073337" providerId="ADAL" clId="{FA3D8314-88CD-4C2C-B8A6-877C45D92C9F}" dt="2021-03-08T10:32:43.045" v="4166" actId="478"/>
          <ac:grpSpMkLst>
            <pc:docMk/>
            <pc:sldMk cId="3369256937" sldId="261"/>
            <ac:grpSpMk id="5" creationId="{141482DD-9676-4B92-B4D9-24468AC3D999}"/>
          </ac:grpSpMkLst>
        </pc:grpChg>
        <pc:grpChg chg="add del mod">
          <ac:chgData name="Maël Madon" userId="02194a75-77fb-4ae3-b575-513ea0073337" providerId="ADAL" clId="{FA3D8314-88CD-4C2C-B8A6-877C45D92C9F}" dt="2021-03-04T13:14:21.526" v="1600" actId="478"/>
          <ac:grpSpMkLst>
            <pc:docMk/>
            <pc:sldMk cId="3369256937" sldId="261"/>
            <ac:grpSpMk id="11" creationId="{98B9398B-BA99-4832-BCF6-BB9430617C06}"/>
          </ac:grpSpMkLst>
        </pc:grpChg>
        <pc:picChg chg="add mod">
          <ac:chgData name="Maël Madon" userId="02194a75-77fb-4ae3-b575-513ea0073337" providerId="ADAL" clId="{FA3D8314-88CD-4C2C-B8A6-877C45D92C9F}" dt="2021-03-08T10:33:39.233" v="4198" actId="1076"/>
          <ac:picMkLst>
            <pc:docMk/>
            <pc:sldMk cId="3369256937" sldId="261"/>
            <ac:picMk id="11" creationId="{8BBD3C7C-1C64-425C-818C-FDCB4F7FE4AE}"/>
          </ac:picMkLst>
        </pc:picChg>
      </pc:sldChg>
      <pc:sldChg chg="new del">
        <pc:chgData name="Maël Madon" userId="02194a75-77fb-4ae3-b575-513ea0073337" providerId="ADAL" clId="{FA3D8314-88CD-4C2C-B8A6-877C45D92C9F}" dt="2021-03-04T13:20:15.639" v="1629" actId="2696"/>
        <pc:sldMkLst>
          <pc:docMk/>
          <pc:sldMk cId="1719869263" sldId="262"/>
        </pc:sldMkLst>
      </pc:sldChg>
      <pc:sldChg chg="addSp delSp modSp new mod ord setBg">
        <pc:chgData name="Maël Madon" userId="02194a75-77fb-4ae3-b575-513ea0073337" providerId="ADAL" clId="{FA3D8314-88CD-4C2C-B8A6-877C45D92C9F}" dt="2021-03-08T10:30:21.588" v="4142" actId="1076"/>
        <pc:sldMkLst>
          <pc:docMk/>
          <pc:sldMk cId="2402398594" sldId="262"/>
        </pc:sldMkLst>
        <pc:spChg chg="del">
          <ac:chgData name="Maël Madon" userId="02194a75-77fb-4ae3-b575-513ea0073337" providerId="ADAL" clId="{FA3D8314-88CD-4C2C-B8A6-877C45D92C9F}" dt="2021-03-04T13:20:24.979" v="1631"/>
          <ac:spMkLst>
            <pc:docMk/>
            <pc:sldMk cId="2402398594" sldId="262"/>
            <ac:spMk id="2" creationId="{1FA2945D-5644-457B-8E2E-A4A234C52244}"/>
          </ac:spMkLst>
        </pc:spChg>
        <pc:spChg chg="mod ord">
          <ac:chgData name="Maël Madon" userId="02194a75-77fb-4ae3-b575-513ea0073337" providerId="ADAL" clId="{FA3D8314-88CD-4C2C-B8A6-877C45D92C9F}" dt="2021-03-08T10:29:39.676" v="4131" actId="26606"/>
          <ac:spMkLst>
            <pc:docMk/>
            <pc:sldMk cId="2402398594" sldId="262"/>
            <ac:spMk id="2" creationId="{841AD8AA-9CDB-4133-AC47-DFAA1BFD2862}"/>
          </ac:spMkLst>
        </pc:spChg>
        <pc:spChg chg="del">
          <ac:chgData name="Maël Madon" userId="02194a75-77fb-4ae3-b575-513ea0073337" providerId="ADAL" clId="{FA3D8314-88CD-4C2C-B8A6-877C45D92C9F}" dt="2021-03-04T13:20:24.979" v="1631"/>
          <ac:spMkLst>
            <pc:docMk/>
            <pc:sldMk cId="2402398594" sldId="262"/>
            <ac:spMk id="3" creationId="{2B09DDE1-E8EF-49D5-B3A2-FE3361DC43AA}"/>
          </ac:spMkLst>
        </pc:spChg>
        <pc:spChg chg="del">
          <ac:chgData name="Maël Madon" userId="02194a75-77fb-4ae3-b575-513ea0073337" providerId="ADAL" clId="{FA3D8314-88CD-4C2C-B8A6-877C45D92C9F}" dt="2021-03-04T13:20:24.979" v="1631"/>
          <ac:spMkLst>
            <pc:docMk/>
            <pc:sldMk cId="2402398594" sldId="262"/>
            <ac:spMk id="4" creationId="{0D3E5A9E-A3FB-47DA-8CD2-A6AA04CB3A70}"/>
          </ac:spMkLst>
        </pc:spChg>
        <pc:spChg chg="del">
          <ac:chgData name="Maël Madon" userId="02194a75-77fb-4ae3-b575-513ea0073337" providerId="ADAL" clId="{FA3D8314-88CD-4C2C-B8A6-877C45D92C9F}" dt="2021-03-04T13:20:24.979" v="1631"/>
          <ac:spMkLst>
            <pc:docMk/>
            <pc:sldMk cId="2402398594" sldId="262"/>
            <ac:spMk id="5" creationId="{D6FF9AEE-BA0E-42FD-B722-7EA04ABA6B23}"/>
          </ac:spMkLst>
        </pc:spChg>
        <pc:spChg chg="del">
          <ac:chgData name="Maël Madon" userId="02194a75-77fb-4ae3-b575-513ea0073337" providerId="ADAL" clId="{FA3D8314-88CD-4C2C-B8A6-877C45D92C9F}" dt="2021-03-04T13:20:24.979" v="1631"/>
          <ac:spMkLst>
            <pc:docMk/>
            <pc:sldMk cId="2402398594" sldId="262"/>
            <ac:spMk id="6" creationId="{06AF7BB2-14DD-4B4F-96EB-416DD9E5FFDE}"/>
          </ac:spMkLst>
        </pc:spChg>
        <pc:spChg chg="add mod">
          <ac:chgData name="Maël Madon" userId="02194a75-77fb-4ae3-b575-513ea0073337" providerId="ADAL" clId="{FA3D8314-88CD-4C2C-B8A6-877C45D92C9F}" dt="2021-03-08T10:29:39.676" v="4131" actId="26606"/>
          <ac:spMkLst>
            <pc:docMk/>
            <pc:sldMk cId="2402398594" sldId="262"/>
            <ac:spMk id="7" creationId="{946D067E-5D43-4C78-BE36-5DC46F8CC416}"/>
          </ac:spMkLst>
        </pc:spChg>
        <pc:spChg chg="add del mod">
          <ac:chgData name="Maël Madon" userId="02194a75-77fb-4ae3-b575-513ea0073337" providerId="ADAL" clId="{FA3D8314-88CD-4C2C-B8A6-877C45D92C9F}" dt="2021-03-08T10:29:58.836" v="4140" actId="20577"/>
          <ac:spMkLst>
            <pc:docMk/>
            <pc:sldMk cId="2402398594" sldId="262"/>
            <ac:spMk id="8" creationId="{359A5CC3-0278-452F-B4BF-D4CED4CEF97D}"/>
          </ac:spMkLst>
        </pc:spChg>
        <pc:spChg chg="add">
          <ac:chgData name="Maël Madon" userId="02194a75-77fb-4ae3-b575-513ea0073337" providerId="ADAL" clId="{FA3D8314-88CD-4C2C-B8A6-877C45D92C9F}" dt="2021-03-08T10:29:39.676" v="4131" actId="26606"/>
          <ac:spMkLst>
            <pc:docMk/>
            <pc:sldMk cId="2402398594" sldId="262"/>
            <ac:spMk id="12" creationId="{F821940F-7A1D-4ACC-85B4-A932898ABB37}"/>
          </ac:spMkLst>
        </pc:spChg>
        <pc:spChg chg="add del">
          <ac:chgData name="Maël Madon" userId="02194a75-77fb-4ae3-b575-513ea0073337" providerId="ADAL" clId="{FA3D8314-88CD-4C2C-B8A6-877C45D92C9F}" dt="2021-03-04T13:22:51.918" v="1643" actId="26606"/>
          <ac:spMkLst>
            <pc:docMk/>
            <pc:sldMk cId="2402398594" sldId="262"/>
            <ac:spMk id="13" creationId="{23962611-DFD5-4092-AAFD-559E3DFCE2C9}"/>
          </ac:spMkLst>
        </pc:spChg>
        <pc:spChg chg="add del">
          <ac:chgData name="Maël Madon" userId="02194a75-77fb-4ae3-b575-513ea0073337" providerId="ADAL" clId="{FA3D8314-88CD-4C2C-B8A6-877C45D92C9F}" dt="2021-03-08T10:28:36.385" v="4126" actId="26606"/>
          <ac:spMkLst>
            <pc:docMk/>
            <pc:sldMk cId="2402398594" sldId="262"/>
            <ac:spMk id="14" creationId="{D55CD764-972B-4CA5-A885-53E55C63E174}"/>
          </ac:spMkLst>
        </pc:spChg>
        <pc:spChg chg="add del">
          <ac:chgData name="Maël Madon" userId="02194a75-77fb-4ae3-b575-513ea0073337" providerId="ADAL" clId="{FA3D8314-88CD-4C2C-B8A6-877C45D92C9F}" dt="2021-03-08T10:28:36.385" v="4126" actId="26606"/>
          <ac:spMkLst>
            <pc:docMk/>
            <pc:sldMk cId="2402398594" sldId="262"/>
            <ac:spMk id="16" creationId="{34165AB3-7006-4430-BCE3-25476BE13322}"/>
          </ac:spMkLst>
        </pc:spChg>
        <pc:spChg chg="add del">
          <ac:chgData name="Maël Madon" userId="02194a75-77fb-4ae3-b575-513ea0073337" providerId="ADAL" clId="{FA3D8314-88CD-4C2C-B8A6-877C45D92C9F}" dt="2021-03-04T13:22:58.360" v="1645" actId="26606"/>
          <ac:spMkLst>
            <pc:docMk/>
            <pc:sldMk cId="2402398594" sldId="262"/>
            <ac:spMk id="17" creationId="{2AEBC8F2-97B1-41B4-93F1-2D289E197FBA}"/>
          </ac:spMkLst>
        </pc:spChg>
        <pc:spChg chg="add del">
          <ac:chgData name="Maël Madon" userId="02194a75-77fb-4ae3-b575-513ea0073337" providerId="ADAL" clId="{FA3D8314-88CD-4C2C-B8A6-877C45D92C9F}" dt="2021-03-04T13:22:58.360" v="1645" actId="26606"/>
          <ac:spMkLst>
            <pc:docMk/>
            <pc:sldMk cId="2402398594" sldId="262"/>
            <ac:spMk id="18" creationId="{827B839B-9ADE-406B-8590-F1CAEDED45A1}"/>
          </ac:spMkLst>
        </pc:spChg>
        <pc:spChg chg="add del">
          <ac:chgData name="Maël Madon" userId="02194a75-77fb-4ae3-b575-513ea0073337" providerId="ADAL" clId="{FA3D8314-88CD-4C2C-B8A6-877C45D92C9F}" dt="2021-03-04T13:22:58.360" v="1645" actId="26606"/>
          <ac:spMkLst>
            <pc:docMk/>
            <pc:sldMk cId="2402398594" sldId="262"/>
            <ac:spMk id="19" creationId="{472E3A19-F5D5-48FC-BB9C-48C2F68F598B}"/>
          </ac:spMkLst>
        </pc:spChg>
        <pc:spChg chg="add del">
          <ac:chgData name="Maël Madon" userId="02194a75-77fb-4ae3-b575-513ea0073337" providerId="ADAL" clId="{FA3D8314-88CD-4C2C-B8A6-877C45D92C9F}" dt="2021-03-04T13:22:58.360" v="1645" actId="26606"/>
          <ac:spMkLst>
            <pc:docMk/>
            <pc:sldMk cId="2402398594" sldId="262"/>
            <ac:spMk id="20" creationId="{CFE45BF0-46DB-408C-B5F7-7B11716805D4}"/>
          </ac:spMkLst>
        </pc:spChg>
        <pc:spChg chg="add del">
          <ac:chgData name="Maël Madon" userId="02194a75-77fb-4ae3-b575-513ea0073337" providerId="ADAL" clId="{FA3D8314-88CD-4C2C-B8A6-877C45D92C9F}" dt="2021-03-04T13:22:58.360" v="1645" actId="26606"/>
          <ac:spMkLst>
            <pc:docMk/>
            <pc:sldMk cId="2402398594" sldId="262"/>
            <ac:spMk id="21" creationId="{7A62E32F-BB65-43A8-8EB5-92346890E549}"/>
          </ac:spMkLst>
        </pc:spChg>
        <pc:spChg chg="add del">
          <ac:chgData name="Maël Madon" userId="02194a75-77fb-4ae3-b575-513ea0073337" providerId="ADAL" clId="{FA3D8314-88CD-4C2C-B8A6-877C45D92C9F}" dt="2021-03-04T13:22:58.360" v="1645" actId="26606"/>
          <ac:spMkLst>
            <pc:docMk/>
            <pc:sldMk cId="2402398594" sldId="262"/>
            <ac:spMk id="22" creationId="{359A5CC3-0278-452F-B4BF-D4CED4CEF97D}"/>
          </ac:spMkLst>
        </pc:spChg>
        <pc:spChg chg="add del">
          <ac:chgData name="Maël Madon" userId="02194a75-77fb-4ae3-b575-513ea0073337" providerId="ADAL" clId="{FA3D8314-88CD-4C2C-B8A6-877C45D92C9F}" dt="2021-03-04T13:22:58.360" v="1645" actId="26606"/>
          <ac:spMkLst>
            <pc:docMk/>
            <pc:sldMk cId="2402398594" sldId="262"/>
            <ac:spMk id="23" creationId="{14E91B64-9FCC-451E-AFB4-A827D6329367}"/>
          </ac:spMkLst>
        </pc:spChg>
        <pc:spChg chg="add">
          <ac:chgData name="Maël Madon" userId="02194a75-77fb-4ae3-b575-513ea0073337" providerId="ADAL" clId="{FA3D8314-88CD-4C2C-B8A6-877C45D92C9F}" dt="2021-03-08T10:29:39.676" v="4131" actId="26606"/>
          <ac:spMkLst>
            <pc:docMk/>
            <pc:sldMk cId="2402398594" sldId="262"/>
            <ac:spMk id="24" creationId="{16674508-81D3-48CF-96BF-7FC60EAA572A}"/>
          </ac:spMkLst>
        </pc:spChg>
        <pc:spChg chg="add del">
          <ac:chgData name="Maël Madon" userId="02194a75-77fb-4ae3-b575-513ea0073337" providerId="ADAL" clId="{FA3D8314-88CD-4C2C-B8A6-877C45D92C9F}" dt="2021-03-04T13:23:07.640" v="1647" actId="26606"/>
          <ac:spMkLst>
            <pc:docMk/>
            <pc:sldMk cId="2402398594" sldId="262"/>
            <ac:spMk id="25" creationId="{777A147A-9ED8-46B4-8660-1B3C2AA880B5}"/>
          </ac:spMkLst>
        </pc:spChg>
        <pc:spChg chg="add del">
          <ac:chgData name="Maël Madon" userId="02194a75-77fb-4ae3-b575-513ea0073337" providerId="ADAL" clId="{FA3D8314-88CD-4C2C-B8A6-877C45D92C9F}" dt="2021-03-04T13:23:07.640" v="1647" actId="26606"/>
          <ac:spMkLst>
            <pc:docMk/>
            <pc:sldMk cId="2402398594" sldId="262"/>
            <ac:spMk id="26" creationId="{5D6C15A0-C087-4593-8414-2B4EC1CDC3DE}"/>
          </ac:spMkLst>
        </pc:spChg>
        <pc:spChg chg="add del">
          <ac:chgData name="Maël Madon" userId="02194a75-77fb-4ae3-b575-513ea0073337" providerId="ADAL" clId="{FA3D8314-88CD-4C2C-B8A6-877C45D92C9F}" dt="2021-03-04T13:23:07.640" v="1647" actId="26606"/>
          <ac:spMkLst>
            <pc:docMk/>
            <pc:sldMk cId="2402398594" sldId="262"/>
            <ac:spMk id="27" creationId="{359A5CC3-0278-452F-B4BF-D4CED4CEF97D}"/>
          </ac:spMkLst>
        </pc:spChg>
        <pc:spChg chg="add del">
          <ac:chgData name="Maël Madon" userId="02194a75-77fb-4ae3-b575-513ea0073337" providerId="ADAL" clId="{FA3D8314-88CD-4C2C-B8A6-877C45D92C9F}" dt="2021-03-08T10:28:36.385" v="4126" actId="26606"/>
          <ac:spMkLst>
            <pc:docMk/>
            <pc:sldMk cId="2402398594" sldId="262"/>
            <ac:spMk id="40" creationId="{E3E51905-F374-4E1A-97CF-B741584B74D5}"/>
          </ac:spMkLst>
        </pc:spChg>
        <pc:grpChg chg="add del">
          <ac:chgData name="Maël Madon" userId="02194a75-77fb-4ae3-b575-513ea0073337" providerId="ADAL" clId="{FA3D8314-88CD-4C2C-B8A6-877C45D92C9F}" dt="2021-03-08T10:28:36.385" v="4126" actId="26606"/>
          <ac:grpSpMkLst>
            <pc:docMk/>
            <pc:sldMk cId="2402398594" sldId="262"/>
            <ac:grpSpMk id="11" creationId="{11999B20-6058-4C55-882E-A1FB050B69DD}"/>
          </ac:grpSpMkLst>
        </pc:grpChg>
        <pc:graphicFrameChg chg="add del">
          <ac:chgData name="Maël Madon" userId="02194a75-77fb-4ae3-b575-513ea0073337" providerId="ADAL" clId="{FA3D8314-88CD-4C2C-B8A6-877C45D92C9F}" dt="2021-03-08T10:28:36.385" v="4126" actId="26606"/>
          <ac:graphicFrameMkLst>
            <pc:docMk/>
            <pc:sldMk cId="2402398594" sldId="262"/>
            <ac:graphicFrameMk id="10" creationId="{8FCB7BD8-E323-4C6B-9E95-74899029F71F}"/>
          </ac:graphicFrameMkLst>
        </pc:graphicFrameChg>
        <pc:graphicFrameChg chg="add del">
          <ac:chgData name="Maël Madon" userId="02194a75-77fb-4ae3-b575-513ea0073337" providerId="ADAL" clId="{FA3D8314-88CD-4C2C-B8A6-877C45D92C9F}" dt="2021-03-08T10:28:43.069" v="4128" actId="26606"/>
          <ac:graphicFrameMkLst>
            <pc:docMk/>
            <pc:sldMk cId="2402398594" sldId="262"/>
            <ac:graphicFrameMk id="48" creationId="{8F7A2CFA-7BA9-4226-AEA9-5BC99F0A04D6}"/>
          </ac:graphicFrameMkLst>
        </pc:graphicFrameChg>
        <pc:picChg chg="add mod">
          <ac:chgData name="Maël Madon" userId="02194a75-77fb-4ae3-b575-513ea0073337" providerId="ADAL" clId="{FA3D8314-88CD-4C2C-B8A6-877C45D92C9F}" dt="2021-03-08T10:30:21.588" v="4142" actId="1076"/>
          <ac:picMkLst>
            <pc:docMk/>
            <pc:sldMk cId="2402398594" sldId="262"/>
            <ac:picMk id="3" creationId="{BB34D716-EC6E-4F87-B397-1786717FC0A7}"/>
          </ac:picMkLst>
        </pc:picChg>
        <pc:picChg chg="add del">
          <ac:chgData name="Maël Madon" userId="02194a75-77fb-4ae3-b575-513ea0073337" providerId="ADAL" clId="{FA3D8314-88CD-4C2C-B8A6-877C45D92C9F}" dt="2021-03-04T13:22:51.918" v="1643" actId="26606"/>
          <ac:picMkLst>
            <pc:docMk/>
            <pc:sldMk cId="2402398594" sldId="262"/>
            <ac:picMk id="15" creationId="{2270F1FA-0425-408F-9861-80BF5AFB276D}"/>
          </ac:picMkLst>
        </pc:picChg>
      </pc:sldChg>
      <pc:sldChg chg="addSp delSp modSp new mod ord">
        <pc:chgData name="Maël Madon" userId="02194a75-77fb-4ae3-b575-513ea0073337" providerId="ADAL" clId="{FA3D8314-88CD-4C2C-B8A6-877C45D92C9F}" dt="2021-03-08T10:31:32.198" v="4162" actId="6549"/>
        <pc:sldMkLst>
          <pc:docMk/>
          <pc:sldMk cId="3818203190" sldId="263"/>
        </pc:sldMkLst>
        <pc:spChg chg="mod">
          <ac:chgData name="Maël Madon" userId="02194a75-77fb-4ae3-b575-513ea0073337" providerId="ADAL" clId="{FA3D8314-88CD-4C2C-B8A6-877C45D92C9F}" dt="2021-03-08T10:31:32.198" v="4162" actId="6549"/>
          <ac:spMkLst>
            <pc:docMk/>
            <pc:sldMk cId="3818203190" sldId="263"/>
            <ac:spMk id="2" creationId="{31CAA48E-1A74-441C-A605-4E8F5770D725}"/>
          </ac:spMkLst>
        </pc:spChg>
        <pc:spChg chg="del">
          <ac:chgData name="Maël Madon" userId="02194a75-77fb-4ae3-b575-513ea0073337" providerId="ADAL" clId="{FA3D8314-88CD-4C2C-B8A6-877C45D92C9F}" dt="2021-03-04T13:47:55.282" v="1794"/>
          <ac:spMkLst>
            <pc:docMk/>
            <pc:sldMk cId="3818203190" sldId="263"/>
            <ac:spMk id="3" creationId="{76B539B5-B9E0-4A22-A2B5-CC7F0045621C}"/>
          </ac:spMkLst>
        </pc:spChg>
        <pc:spChg chg="add mod">
          <ac:chgData name="Maël Madon" userId="02194a75-77fb-4ae3-b575-513ea0073337" providerId="ADAL" clId="{FA3D8314-88CD-4C2C-B8A6-877C45D92C9F}" dt="2021-03-04T13:48:32.345" v="1830" actId="20577"/>
          <ac:spMkLst>
            <pc:docMk/>
            <pc:sldMk cId="3818203190" sldId="263"/>
            <ac:spMk id="4" creationId="{3F2726BA-6B34-414E-A80F-8B47124C94D2}"/>
          </ac:spMkLst>
        </pc:spChg>
        <pc:spChg chg="add del mod">
          <ac:chgData name="Maël Madon" userId="02194a75-77fb-4ae3-b575-513ea0073337" providerId="ADAL" clId="{FA3D8314-88CD-4C2C-B8A6-877C45D92C9F}" dt="2021-03-04T13:53:39.393" v="1889"/>
          <ac:spMkLst>
            <pc:docMk/>
            <pc:sldMk cId="3818203190" sldId="263"/>
            <ac:spMk id="5" creationId="{9EEBA0EC-888B-4751-A765-F956EB859FAB}"/>
          </ac:spMkLst>
        </pc:spChg>
        <pc:spChg chg="add mod">
          <ac:chgData name="Maël Madon" userId="02194a75-77fb-4ae3-b575-513ea0073337" providerId="ADAL" clId="{FA3D8314-88CD-4C2C-B8A6-877C45D92C9F}" dt="2021-03-04T13:48:40.754" v="1858" actId="20577"/>
          <ac:spMkLst>
            <pc:docMk/>
            <pc:sldMk cId="3818203190" sldId="263"/>
            <ac:spMk id="6" creationId="{93E56E25-5659-4196-A1DF-C9230430C231}"/>
          </ac:spMkLst>
        </pc:spChg>
        <pc:spChg chg="add del mod">
          <ac:chgData name="Maël Madon" userId="02194a75-77fb-4ae3-b575-513ea0073337" providerId="ADAL" clId="{FA3D8314-88CD-4C2C-B8A6-877C45D92C9F}" dt="2021-03-04T13:57:45.165" v="1892"/>
          <ac:spMkLst>
            <pc:docMk/>
            <pc:sldMk cId="3818203190" sldId="263"/>
            <ac:spMk id="7" creationId="{B5E3E4A4-8482-43BB-A61A-D403A87568B1}"/>
          </ac:spMkLst>
        </pc:spChg>
        <pc:picChg chg="add del mod">
          <ac:chgData name="Maël Madon" userId="02194a75-77fb-4ae3-b575-513ea0073337" providerId="ADAL" clId="{FA3D8314-88CD-4C2C-B8A6-877C45D92C9F}" dt="2021-03-04T13:53:39.075" v="1888" actId="478"/>
          <ac:picMkLst>
            <pc:docMk/>
            <pc:sldMk cId="3818203190" sldId="263"/>
            <ac:picMk id="8" creationId="{D8E701E7-1C14-4D38-AD22-3159E0AB3554}"/>
          </ac:picMkLst>
        </pc:picChg>
        <pc:picChg chg="add mod">
          <ac:chgData name="Maël Madon" userId="02194a75-77fb-4ae3-b575-513ea0073337" providerId="ADAL" clId="{FA3D8314-88CD-4C2C-B8A6-877C45D92C9F}" dt="2021-03-04T13:53:42.679" v="1890" actId="27614"/>
          <ac:picMkLst>
            <pc:docMk/>
            <pc:sldMk cId="3818203190" sldId="263"/>
            <ac:picMk id="10" creationId="{B08048E0-75BC-43E4-AF77-B1AF6AA47A32}"/>
          </ac:picMkLst>
        </pc:picChg>
        <pc:picChg chg="add mod">
          <ac:chgData name="Maël Madon" userId="02194a75-77fb-4ae3-b575-513ea0073337" providerId="ADAL" clId="{FA3D8314-88CD-4C2C-B8A6-877C45D92C9F}" dt="2021-03-04T13:57:45.165" v="1892"/>
          <ac:picMkLst>
            <pc:docMk/>
            <pc:sldMk cId="3818203190" sldId="263"/>
            <ac:picMk id="11" creationId="{7C76C373-9729-4EC7-AFD8-4619D07063A2}"/>
          </ac:picMkLst>
        </pc:picChg>
      </pc:sldChg>
      <pc:sldChg chg="addSp delSp modSp new mod ord setBg modAnim">
        <pc:chgData name="Maël Madon" userId="02194a75-77fb-4ae3-b575-513ea0073337" providerId="ADAL" clId="{FA3D8314-88CD-4C2C-B8A6-877C45D92C9F}" dt="2021-03-08T10:56:08.584" v="4211" actId="20578"/>
        <pc:sldMkLst>
          <pc:docMk/>
          <pc:sldMk cId="2051480079" sldId="264"/>
        </pc:sldMkLst>
        <pc:spChg chg="del">
          <ac:chgData name="Maël Madon" userId="02194a75-77fb-4ae3-b575-513ea0073337" providerId="ADAL" clId="{FA3D8314-88CD-4C2C-B8A6-877C45D92C9F}" dt="2021-03-04T13:49:29.930" v="1860"/>
          <ac:spMkLst>
            <pc:docMk/>
            <pc:sldMk cId="2051480079" sldId="264"/>
            <ac:spMk id="2" creationId="{3C68BC3D-9EC6-49DB-98C8-372B452D277D}"/>
          </ac:spMkLst>
        </pc:spChg>
        <pc:spChg chg="del">
          <ac:chgData name="Maël Madon" userId="02194a75-77fb-4ae3-b575-513ea0073337" providerId="ADAL" clId="{FA3D8314-88CD-4C2C-B8A6-877C45D92C9F}" dt="2021-03-04T13:49:29.930" v="1860"/>
          <ac:spMkLst>
            <pc:docMk/>
            <pc:sldMk cId="2051480079" sldId="264"/>
            <ac:spMk id="3" creationId="{3CCB5EFA-731F-4ED1-937B-05D4D4820619}"/>
          </ac:spMkLst>
        </pc:spChg>
        <pc:spChg chg="mod">
          <ac:chgData name="Maël Madon" userId="02194a75-77fb-4ae3-b575-513ea0073337" providerId="ADAL" clId="{FA3D8314-88CD-4C2C-B8A6-877C45D92C9F}" dt="2021-03-08T10:28:10.563" v="4124" actId="26606"/>
          <ac:spMkLst>
            <pc:docMk/>
            <pc:sldMk cId="2051480079" sldId="264"/>
            <ac:spMk id="4" creationId="{89ED7227-E19F-4ABE-8ED2-DD29BC88A68E}"/>
          </ac:spMkLst>
        </pc:spChg>
        <pc:spChg chg="del">
          <ac:chgData name="Maël Madon" userId="02194a75-77fb-4ae3-b575-513ea0073337" providerId="ADAL" clId="{FA3D8314-88CD-4C2C-B8A6-877C45D92C9F}" dt="2021-03-04T13:49:29.930" v="1860"/>
          <ac:spMkLst>
            <pc:docMk/>
            <pc:sldMk cId="2051480079" sldId="264"/>
            <ac:spMk id="4" creationId="{9E5712C1-2FB8-4FFB-B329-2634942B7814}"/>
          </ac:spMkLst>
        </pc:spChg>
        <pc:spChg chg="del">
          <ac:chgData name="Maël Madon" userId="02194a75-77fb-4ae3-b575-513ea0073337" providerId="ADAL" clId="{FA3D8314-88CD-4C2C-B8A6-877C45D92C9F}" dt="2021-03-04T13:49:29.930" v="1860"/>
          <ac:spMkLst>
            <pc:docMk/>
            <pc:sldMk cId="2051480079" sldId="264"/>
            <ac:spMk id="5" creationId="{0929AB62-7863-423B-9B96-0200698E0F68}"/>
          </ac:spMkLst>
        </pc:spChg>
        <pc:spChg chg="del">
          <ac:chgData name="Maël Madon" userId="02194a75-77fb-4ae3-b575-513ea0073337" providerId="ADAL" clId="{FA3D8314-88CD-4C2C-B8A6-877C45D92C9F}" dt="2021-03-04T13:49:29.930" v="1860"/>
          <ac:spMkLst>
            <pc:docMk/>
            <pc:sldMk cId="2051480079" sldId="264"/>
            <ac:spMk id="6" creationId="{1ADAABA4-7F58-43D0-97DE-AB3FC9FE5CC9}"/>
          </ac:spMkLst>
        </pc:spChg>
        <pc:spChg chg="add mod">
          <ac:chgData name="Maël Madon" userId="02194a75-77fb-4ae3-b575-513ea0073337" providerId="ADAL" clId="{FA3D8314-88CD-4C2C-B8A6-877C45D92C9F}" dt="2021-03-08T10:28:10.563" v="4124" actId="26606"/>
          <ac:spMkLst>
            <pc:docMk/>
            <pc:sldMk cId="2051480079" sldId="264"/>
            <ac:spMk id="7" creationId="{38118287-9665-44F7-A999-71972CF8C25E}"/>
          </ac:spMkLst>
        </pc:spChg>
        <pc:spChg chg="add mod">
          <ac:chgData name="Maël Madon" userId="02194a75-77fb-4ae3-b575-513ea0073337" providerId="ADAL" clId="{FA3D8314-88CD-4C2C-B8A6-877C45D92C9F}" dt="2021-03-08T10:56:08.584" v="4211" actId="20578"/>
          <ac:spMkLst>
            <pc:docMk/>
            <pc:sldMk cId="2051480079" sldId="264"/>
            <ac:spMk id="8" creationId="{D35876AD-D77D-4A0E-9001-10A84593FB91}"/>
          </ac:spMkLst>
        </pc:spChg>
        <pc:spChg chg="add">
          <ac:chgData name="Maël Madon" userId="02194a75-77fb-4ae3-b575-513ea0073337" providerId="ADAL" clId="{FA3D8314-88CD-4C2C-B8A6-877C45D92C9F}" dt="2021-03-08T10:28:10.563" v="4124" actId="26606"/>
          <ac:spMkLst>
            <pc:docMk/>
            <pc:sldMk cId="2051480079" sldId="264"/>
            <ac:spMk id="13" creationId="{5D13CC36-B950-4F02-9BAF-9A7EB267398C}"/>
          </ac:spMkLst>
        </pc:spChg>
        <pc:spChg chg="add">
          <ac:chgData name="Maël Madon" userId="02194a75-77fb-4ae3-b575-513ea0073337" providerId="ADAL" clId="{FA3D8314-88CD-4C2C-B8A6-877C45D92C9F}" dt="2021-03-08T10:28:10.563" v="4124" actId="26606"/>
          <ac:spMkLst>
            <pc:docMk/>
            <pc:sldMk cId="2051480079" sldId="264"/>
            <ac:spMk id="15" creationId="{4F2E2428-58BA-458D-AA54-05502E63F32F}"/>
          </ac:spMkLst>
        </pc:spChg>
        <pc:picChg chg="add mod">
          <ac:chgData name="Maël Madon" userId="02194a75-77fb-4ae3-b575-513ea0073337" providerId="ADAL" clId="{FA3D8314-88CD-4C2C-B8A6-877C45D92C9F}" dt="2021-03-08T10:28:10.563" v="4124" actId="26606"/>
          <ac:picMkLst>
            <pc:docMk/>
            <pc:sldMk cId="2051480079" sldId="264"/>
            <ac:picMk id="3" creationId="{02DEE9F0-6E6D-48D4-B874-9D069F165E52}"/>
          </ac:picMkLst>
        </pc:picChg>
      </pc:sldChg>
      <pc:sldChg chg="addSp delSp modSp new mod setBg modAnim">
        <pc:chgData name="Maël Madon" userId="02194a75-77fb-4ae3-b575-513ea0073337" providerId="ADAL" clId="{FA3D8314-88CD-4C2C-B8A6-877C45D92C9F}" dt="2021-03-08T10:35:51.998" v="4202"/>
        <pc:sldMkLst>
          <pc:docMk/>
          <pc:sldMk cId="313848069" sldId="265"/>
        </pc:sldMkLst>
        <pc:spChg chg="mod">
          <ac:chgData name="Maël Madon" userId="02194a75-77fb-4ae3-b575-513ea0073337" providerId="ADAL" clId="{FA3D8314-88CD-4C2C-B8A6-877C45D92C9F}" dt="2021-03-08T09:30:55.019" v="4066" actId="26606"/>
          <ac:spMkLst>
            <pc:docMk/>
            <pc:sldMk cId="313848069" sldId="265"/>
            <ac:spMk id="2" creationId="{E4A15789-1C80-4A17-958E-AA002BAB8B5D}"/>
          </ac:spMkLst>
        </pc:spChg>
        <pc:spChg chg="mod ord">
          <ac:chgData name="Maël Madon" userId="02194a75-77fb-4ae3-b575-513ea0073337" providerId="ADAL" clId="{FA3D8314-88CD-4C2C-B8A6-877C45D92C9F}" dt="2021-03-08T09:30:55.019" v="4066" actId="26606"/>
          <ac:spMkLst>
            <pc:docMk/>
            <pc:sldMk cId="313848069" sldId="265"/>
            <ac:spMk id="3" creationId="{DB7C6BDA-5C75-4070-8EBC-D129D171CF56}"/>
          </ac:spMkLst>
        </pc:spChg>
        <pc:spChg chg="mod ord">
          <ac:chgData name="Maël Madon" userId="02194a75-77fb-4ae3-b575-513ea0073337" providerId="ADAL" clId="{FA3D8314-88CD-4C2C-B8A6-877C45D92C9F}" dt="2021-03-08T09:30:55.019" v="4066" actId="26606"/>
          <ac:spMkLst>
            <pc:docMk/>
            <pc:sldMk cId="313848069" sldId="265"/>
            <ac:spMk id="4" creationId="{17DB7F2B-D6CB-4997-BBC5-07CC2E6C31C1}"/>
          </ac:spMkLst>
        </pc:spChg>
        <pc:spChg chg="add del">
          <ac:chgData name="Maël Madon" userId="02194a75-77fb-4ae3-b575-513ea0073337" providerId="ADAL" clId="{FA3D8314-88CD-4C2C-B8A6-877C45D92C9F}" dt="2021-03-08T09:30:11.782" v="4056" actId="26606"/>
          <ac:spMkLst>
            <pc:docMk/>
            <pc:sldMk cId="313848069" sldId="265"/>
            <ac:spMk id="10" creationId="{1CD81A2A-6ED4-4EF4-A14C-912D31E14800}"/>
          </ac:spMkLst>
        </pc:spChg>
        <pc:spChg chg="add del">
          <ac:chgData name="Maël Madon" userId="02194a75-77fb-4ae3-b575-513ea0073337" providerId="ADAL" clId="{FA3D8314-88CD-4C2C-B8A6-877C45D92C9F}" dt="2021-03-08T09:30:11.782" v="4056" actId="26606"/>
          <ac:spMkLst>
            <pc:docMk/>
            <pc:sldMk cId="313848069" sldId="265"/>
            <ac:spMk id="12" creationId="{1661932C-CA15-4E17-B115-FAE7CBEE4789}"/>
          </ac:spMkLst>
        </pc:spChg>
        <pc:spChg chg="add del">
          <ac:chgData name="Maël Madon" userId="02194a75-77fb-4ae3-b575-513ea0073337" providerId="ADAL" clId="{FA3D8314-88CD-4C2C-B8A6-877C45D92C9F}" dt="2021-03-08T09:30:11.782" v="4056" actId="26606"/>
          <ac:spMkLst>
            <pc:docMk/>
            <pc:sldMk cId="313848069" sldId="265"/>
            <ac:spMk id="14" creationId="{8590ADD5-9383-4D3D-9047-3DA2593CCB5D}"/>
          </ac:spMkLst>
        </pc:spChg>
        <pc:spChg chg="add del">
          <ac:chgData name="Maël Madon" userId="02194a75-77fb-4ae3-b575-513ea0073337" providerId="ADAL" clId="{FA3D8314-88CD-4C2C-B8A6-877C45D92C9F}" dt="2021-03-08T09:30:11.782" v="4056" actId="26606"/>
          <ac:spMkLst>
            <pc:docMk/>
            <pc:sldMk cId="313848069" sldId="265"/>
            <ac:spMk id="16" creationId="{DABE3E45-88CF-45D8-8D40-C773324D93F6}"/>
          </ac:spMkLst>
        </pc:spChg>
        <pc:spChg chg="add del">
          <ac:chgData name="Maël Madon" userId="02194a75-77fb-4ae3-b575-513ea0073337" providerId="ADAL" clId="{FA3D8314-88CD-4C2C-B8A6-877C45D92C9F}" dt="2021-03-08T09:30:11.782" v="4056" actId="26606"/>
          <ac:spMkLst>
            <pc:docMk/>
            <pc:sldMk cId="313848069" sldId="265"/>
            <ac:spMk id="20" creationId="{B91ECDA9-56DC-4270-8F33-01C5637B8CEB}"/>
          </ac:spMkLst>
        </pc:spChg>
        <pc:spChg chg="add del">
          <ac:chgData name="Maël Madon" userId="02194a75-77fb-4ae3-b575-513ea0073337" providerId="ADAL" clId="{FA3D8314-88CD-4C2C-B8A6-877C45D92C9F}" dt="2021-03-08T09:30:11.782" v="4056" actId="26606"/>
          <ac:spMkLst>
            <pc:docMk/>
            <pc:sldMk cId="313848069" sldId="265"/>
            <ac:spMk id="22" creationId="{75F47824-961D-465D-84F9-EAE11BC6173B}"/>
          </ac:spMkLst>
        </pc:spChg>
        <pc:spChg chg="add del">
          <ac:chgData name="Maël Madon" userId="02194a75-77fb-4ae3-b575-513ea0073337" providerId="ADAL" clId="{FA3D8314-88CD-4C2C-B8A6-877C45D92C9F}" dt="2021-03-08T09:30:11.782" v="4056" actId="26606"/>
          <ac:spMkLst>
            <pc:docMk/>
            <pc:sldMk cId="313848069" sldId="265"/>
            <ac:spMk id="24" creationId="{FEC9DA3E-C1D7-472D-B7C0-F71AE41FBA23}"/>
          </ac:spMkLst>
        </pc:spChg>
        <pc:spChg chg="add del">
          <ac:chgData name="Maël Madon" userId="02194a75-77fb-4ae3-b575-513ea0073337" providerId="ADAL" clId="{FA3D8314-88CD-4C2C-B8A6-877C45D92C9F}" dt="2021-03-08T09:30:55.019" v="4066" actId="26606"/>
          <ac:spMkLst>
            <pc:docMk/>
            <pc:sldMk cId="313848069" sldId="265"/>
            <ac:spMk id="26" creationId="{8E139F69-90DB-4363-99C1-CDD094EED905}"/>
          </ac:spMkLst>
        </pc:spChg>
        <pc:spChg chg="add del">
          <ac:chgData name="Maël Madon" userId="02194a75-77fb-4ae3-b575-513ea0073337" providerId="ADAL" clId="{FA3D8314-88CD-4C2C-B8A6-877C45D92C9F}" dt="2021-03-08T09:30:45.093" v="4059" actId="26606"/>
          <ac:spMkLst>
            <pc:docMk/>
            <pc:sldMk cId="313848069" sldId="265"/>
            <ac:spMk id="33" creationId="{5D13CC36-B950-4F02-9BAF-9A7EB267398C}"/>
          </ac:spMkLst>
        </pc:spChg>
        <pc:spChg chg="add del">
          <ac:chgData name="Maël Madon" userId="02194a75-77fb-4ae3-b575-513ea0073337" providerId="ADAL" clId="{FA3D8314-88CD-4C2C-B8A6-877C45D92C9F}" dt="2021-03-08T09:30:45.093" v="4059" actId="26606"/>
          <ac:spMkLst>
            <pc:docMk/>
            <pc:sldMk cId="313848069" sldId="265"/>
            <ac:spMk id="35" creationId="{4F2E2428-58BA-458D-AA54-05502E63F32F}"/>
          </ac:spMkLst>
        </pc:spChg>
        <pc:spChg chg="add del">
          <ac:chgData name="Maël Madon" userId="02194a75-77fb-4ae3-b575-513ea0073337" providerId="ADAL" clId="{FA3D8314-88CD-4C2C-B8A6-877C45D92C9F}" dt="2021-03-08T09:30:46.601" v="4061" actId="26606"/>
          <ac:spMkLst>
            <pc:docMk/>
            <pc:sldMk cId="313848069" sldId="265"/>
            <ac:spMk id="37" creationId="{8E20FA99-AAAC-4AF3-9FAE-707420324F1C}"/>
          </ac:spMkLst>
        </pc:spChg>
        <pc:spChg chg="add del">
          <ac:chgData name="Maël Madon" userId="02194a75-77fb-4ae3-b575-513ea0073337" providerId="ADAL" clId="{FA3D8314-88CD-4C2C-B8A6-877C45D92C9F}" dt="2021-03-08T09:30:46.601" v="4061" actId="26606"/>
          <ac:spMkLst>
            <pc:docMk/>
            <pc:sldMk cId="313848069" sldId="265"/>
            <ac:spMk id="38" creationId="{9573BE85-6043-4C3A-A7DD-483A0A5FB740}"/>
          </ac:spMkLst>
        </pc:spChg>
        <pc:spChg chg="add del">
          <ac:chgData name="Maël Madon" userId="02194a75-77fb-4ae3-b575-513ea0073337" providerId="ADAL" clId="{FA3D8314-88CD-4C2C-B8A6-877C45D92C9F}" dt="2021-03-08T09:30:55.019" v="4065" actId="26606"/>
          <ac:spMkLst>
            <pc:docMk/>
            <pc:sldMk cId="313848069" sldId="265"/>
            <ac:spMk id="39" creationId="{1F9FDF39-7A42-411B-85F1-9DE812C7A75B}"/>
          </ac:spMkLst>
        </pc:spChg>
        <pc:spChg chg="add del">
          <ac:chgData name="Maël Madon" userId="02194a75-77fb-4ae3-b575-513ea0073337" providerId="ADAL" clId="{FA3D8314-88CD-4C2C-B8A6-877C45D92C9F}" dt="2021-03-08T09:30:50.355" v="4063" actId="26606"/>
          <ac:spMkLst>
            <pc:docMk/>
            <pc:sldMk cId="313848069" sldId="265"/>
            <ac:spMk id="40" creationId="{5D13CC36-B950-4F02-9BAF-9A7EB267398C}"/>
          </ac:spMkLst>
        </pc:spChg>
        <pc:spChg chg="add del">
          <ac:chgData name="Maël Madon" userId="02194a75-77fb-4ae3-b575-513ea0073337" providerId="ADAL" clId="{FA3D8314-88CD-4C2C-B8A6-877C45D92C9F}" dt="2021-03-08T09:30:50.355" v="4063" actId="26606"/>
          <ac:spMkLst>
            <pc:docMk/>
            <pc:sldMk cId="313848069" sldId="265"/>
            <ac:spMk id="41" creationId="{4F2E2428-58BA-458D-AA54-05502E63F32F}"/>
          </ac:spMkLst>
        </pc:spChg>
        <pc:spChg chg="add del">
          <ac:chgData name="Maël Madon" userId="02194a75-77fb-4ae3-b575-513ea0073337" providerId="ADAL" clId="{FA3D8314-88CD-4C2C-B8A6-877C45D92C9F}" dt="2021-03-08T09:30:55.019" v="4065" actId="26606"/>
          <ac:spMkLst>
            <pc:docMk/>
            <pc:sldMk cId="313848069" sldId="265"/>
            <ac:spMk id="43" creationId="{F944E337-3E5D-4A1F-A5A1-2057F25B8A7B}"/>
          </ac:spMkLst>
        </pc:spChg>
        <pc:spChg chg="add del">
          <ac:chgData name="Maël Madon" userId="02194a75-77fb-4ae3-b575-513ea0073337" providerId="ADAL" clId="{FA3D8314-88CD-4C2C-B8A6-877C45D92C9F}" dt="2021-03-08T09:30:55.019" v="4065" actId="26606"/>
          <ac:spMkLst>
            <pc:docMk/>
            <pc:sldMk cId="313848069" sldId="265"/>
            <ac:spMk id="44" creationId="{75AEBDD3-B56F-481F-B681-E422663D247D}"/>
          </ac:spMkLst>
        </pc:spChg>
        <pc:spChg chg="add del">
          <ac:chgData name="Maël Madon" userId="02194a75-77fb-4ae3-b575-513ea0073337" providerId="ADAL" clId="{FA3D8314-88CD-4C2C-B8A6-877C45D92C9F}" dt="2021-03-08T09:30:55.019" v="4065" actId="26606"/>
          <ac:spMkLst>
            <pc:docMk/>
            <pc:sldMk cId="313848069" sldId="265"/>
            <ac:spMk id="45" creationId="{8101159E-D455-456F-8FE1-396AB1590C2F}"/>
          </ac:spMkLst>
        </pc:spChg>
        <pc:spChg chg="add">
          <ac:chgData name="Maël Madon" userId="02194a75-77fb-4ae3-b575-513ea0073337" providerId="ADAL" clId="{FA3D8314-88CD-4C2C-B8A6-877C45D92C9F}" dt="2021-03-08T09:30:55.019" v="4066" actId="26606"/>
          <ac:spMkLst>
            <pc:docMk/>
            <pc:sldMk cId="313848069" sldId="265"/>
            <ac:spMk id="47" creationId="{5D13CC36-B950-4F02-9BAF-9A7EB267398C}"/>
          </ac:spMkLst>
        </pc:spChg>
        <pc:spChg chg="add">
          <ac:chgData name="Maël Madon" userId="02194a75-77fb-4ae3-b575-513ea0073337" providerId="ADAL" clId="{FA3D8314-88CD-4C2C-B8A6-877C45D92C9F}" dt="2021-03-08T09:30:55.019" v="4066" actId="26606"/>
          <ac:spMkLst>
            <pc:docMk/>
            <pc:sldMk cId="313848069" sldId="265"/>
            <ac:spMk id="48" creationId="{4F2E2428-58BA-458D-AA54-05502E63F32F}"/>
          </ac:spMkLst>
        </pc:spChg>
        <pc:grpChg chg="add del">
          <ac:chgData name="Maël Madon" userId="02194a75-77fb-4ae3-b575-513ea0073337" providerId="ADAL" clId="{FA3D8314-88CD-4C2C-B8A6-877C45D92C9F}" dt="2021-03-08T09:30:55.019" v="4066" actId="26606"/>
          <ac:grpSpMkLst>
            <pc:docMk/>
            <pc:sldMk cId="313848069" sldId="265"/>
            <ac:grpSpMk id="27" creationId="{EF5608BC-985E-44AE-8C56-1C7990286587}"/>
          </ac:grpSpMkLst>
        </pc:grpChg>
        <pc:picChg chg="add mod">
          <ac:chgData name="Maël Madon" userId="02194a75-77fb-4ae3-b575-513ea0073337" providerId="ADAL" clId="{FA3D8314-88CD-4C2C-B8A6-877C45D92C9F}" dt="2021-03-08T09:30:55.019" v="4066" actId="26606"/>
          <ac:picMkLst>
            <pc:docMk/>
            <pc:sldMk cId="313848069" sldId="265"/>
            <ac:picMk id="5" creationId="{EB3A0F82-20C9-4C5F-AB4F-7E1F45BE6B4F}"/>
          </ac:picMkLst>
        </pc:picChg>
        <pc:cxnChg chg="add del">
          <ac:chgData name="Maël Madon" userId="02194a75-77fb-4ae3-b575-513ea0073337" providerId="ADAL" clId="{FA3D8314-88CD-4C2C-B8A6-877C45D92C9F}" dt="2021-03-08T09:30:11.782" v="4056" actId="26606"/>
          <ac:cxnSpMkLst>
            <pc:docMk/>
            <pc:sldMk cId="313848069" sldId="265"/>
            <ac:cxnSpMk id="18" creationId="{49CD1692-827B-4C8D-B4A1-134FD04CF45C}"/>
          </ac:cxnSpMkLst>
        </pc:cxnChg>
      </pc:sldChg>
      <pc:sldChg chg="addSp delSp modSp new mod modTransition">
        <pc:chgData name="Maël Madon" userId="02194a75-77fb-4ae3-b575-513ea0073337" providerId="ADAL" clId="{FA3D8314-88CD-4C2C-B8A6-877C45D92C9F}" dt="2021-03-08T14:28:30.299" v="4527" actId="478"/>
        <pc:sldMkLst>
          <pc:docMk/>
          <pc:sldMk cId="625058906" sldId="266"/>
        </pc:sldMkLst>
        <pc:spChg chg="add del">
          <ac:chgData name="Maël Madon" userId="02194a75-77fb-4ae3-b575-513ea0073337" providerId="ADAL" clId="{FA3D8314-88CD-4C2C-B8A6-877C45D92C9F}" dt="2021-03-08T14:28:30.299" v="4527" actId="478"/>
          <ac:spMkLst>
            <pc:docMk/>
            <pc:sldMk cId="625058906" sldId="266"/>
            <ac:spMk id="2" creationId="{73E8A8DD-83AD-46EF-9296-7168F8CD2D78}"/>
          </ac:spMkLst>
        </pc:spChg>
        <pc:spChg chg="del">
          <ac:chgData name="Maël Madon" userId="02194a75-77fb-4ae3-b575-513ea0073337" providerId="ADAL" clId="{FA3D8314-88CD-4C2C-B8A6-877C45D92C9F}" dt="2021-03-04T17:14:50.711" v="2170"/>
          <ac:spMkLst>
            <pc:docMk/>
            <pc:sldMk cId="625058906" sldId="266"/>
            <ac:spMk id="2" creationId="{E07ED59F-F65A-4004-AF91-D58F4D2D4833}"/>
          </ac:spMkLst>
        </pc:spChg>
        <pc:spChg chg="del">
          <ac:chgData name="Maël Madon" userId="02194a75-77fb-4ae3-b575-513ea0073337" providerId="ADAL" clId="{FA3D8314-88CD-4C2C-B8A6-877C45D92C9F}" dt="2021-03-04T17:14:50.711" v="2170"/>
          <ac:spMkLst>
            <pc:docMk/>
            <pc:sldMk cId="625058906" sldId="266"/>
            <ac:spMk id="3" creationId="{7BD6E9BB-EEC5-4FB2-AE79-D3D40F7756BE}"/>
          </ac:spMkLst>
        </pc:spChg>
        <pc:spChg chg="add mod">
          <ac:chgData name="Maël Madon" userId="02194a75-77fb-4ae3-b575-513ea0073337" providerId="ADAL" clId="{FA3D8314-88CD-4C2C-B8A6-877C45D92C9F}" dt="2021-03-04T17:15:25.263" v="2272" actId="207"/>
          <ac:spMkLst>
            <pc:docMk/>
            <pc:sldMk cId="625058906" sldId="266"/>
            <ac:spMk id="4" creationId="{07B11012-3491-43E2-8418-2211745F17D1}"/>
          </ac:spMkLst>
        </pc:spChg>
        <pc:spChg chg="add mod">
          <ac:chgData name="Maël Madon" userId="02194a75-77fb-4ae3-b575-513ea0073337" providerId="ADAL" clId="{FA3D8314-88CD-4C2C-B8A6-877C45D92C9F}" dt="2021-03-08T14:26:19.536" v="4524" actId="20577"/>
          <ac:spMkLst>
            <pc:docMk/>
            <pc:sldMk cId="625058906" sldId="266"/>
            <ac:spMk id="5" creationId="{92A18243-D226-4725-AD89-E49BC0FDF1F3}"/>
          </ac:spMkLst>
        </pc:spChg>
      </pc:sldChg>
      <pc:sldChg chg="addSp delSp modSp add mod setBg modAnim">
        <pc:chgData name="Maël Madon" userId="02194a75-77fb-4ae3-b575-513ea0073337" providerId="ADAL" clId="{FA3D8314-88CD-4C2C-B8A6-877C45D92C9F}" dt="2021-03-08T09:52:17.783" v="4101"/>
        <pc:sldMkLst>
          <pc:docMk/>
          <pc:sldMk cId="2511686599" sldId="267"/>
        </pc:sldMkLst>
        <pc:spChg chg="del mod">
          <ac:chgData name="Maël Madon" userId="02194a75-77fb-4ae3-b575-513ea0073337" providerId="ADAL" clId="{FA3D8314-88CD-4C2C-B8A6-877C45D92C9F}" dt="2021-03-05T09:50:30.833" v="2730" actId="478"/>
          <ac:spMkLst>
            <pc:docMk/>
            <pc:sldMk cId="2511686599" sldId="267"/>
            <ac:spMk id="2" creationId="{6724D629-2BF8-4854-B728-CBA7248EA94E}"/>
          </ac:spMkLst>
        </pc:spChg>
        <pc:spChg chg="mod">
          <ac:chgData name="Maël Madon" userId="02194a75-77fb-4ae3-b575-513ea0073337" providerId="ADAL" clId="{FA3D8314-88CD-4C2C-B8A6-877C45D92C9F}" dt="2021-03-05T09:58:21.137" v="3034" actId="26606"/>
          <ac:spMkLst>
            <pc:docMk/>
            <pc:sldMk cId="2511686599" sldId="267"/>
            <ac:spMk id="4" creationId="{C1730F8D-AE95-43C4-911C-59F17603E059}"/>
          </ac:spMkLst>
        </pc:spChg>
        <pc:spChg chg="del">
          <ac:chgData name="Maël Madon" userId="02194a75-77fb-4ae3-b575-513ea0073337" providerId="ADAL" clId="{FA3D8314-88CD-4C2C-B8A6-877C45D92C9F}" dt="2021-03-05T09:50:26.416" v="2727" actId="478"/>
          <ac:spMkLst>
            <pc:docMk/>
            <pc:sldMk cId="2511686599" sldId="267"/>
            <ac:spMk id="5" creationId="{F98CAC93-229A-4032-8BC2-A5A3B442FE85}"/>
          </ac:spMkLst>
        </pc:spChg>
        <pc:spChg chg="del mod">
          <ac:chgData name="Maël Madon" userId="02194a75-77fb-4ae3-b575-513ea0073337" providerId="ADAL" clId="{FA3D8314-88CD-4C2C-B8A6-877C45D92C9F}" dt="2021-03-05T09:50:37.742" v="2735" actId="478"/>
          <ac:spMkLst>
            <pc:docMk/>
            <pc:sldMk cId="2511686599" sldId="267"/>
            <ac:spMk id="6" creationId="{46F1CE0A-9729-43B8-9672-D148A08ED47D}"/>
          </ac:spMkLst>
        </pc:spChg>
        <pc:spChg chg="del">
          <ac:chgData name="Maël Madon" userId="02194a75-77fb-4ae3-b575-513ea0073337" providerId="ADAL" clId="{FA3D8314-88CD-4C2C-B8A6-877C45D92C9F}" dt="2021-03-05T09:50:32.237" v="2731" actId="478"/>
          <ac:spMkLst>
            <pc:docMk/>
            <pc:sldMk cId="2511686599" sldId="267"/>
            <ac:spMk id="7" creationId="{A9E6B059-CB62-421D-AB2F-576E092A7890}"/>
          </ac:spMkLst>
        </pc:spChg>
        <pc:spChg chg="del mod">
          <ac:chgData name="Maël Madon" userId="02194a75-77fb-4ae3-b575-513ea0073337" providerId="ADAL" clId="{FA3D8314-88CD-4C2C-B8A6-877C45D92C9F}" dt="2021-03-05T09:50:35.074" v="2733" actId="478"/>
          <ac:spMkLst>
            <pc:docMk/>
            <pc:sldMk cId="2511686599" sldId="267"/>
            <ac:spMk id="8" creationId="{73AE9897-E0C0-4B97-A2B6-E70B0CBCB561}"/>
          </ac:spMkLst>
        </pc:spChg>
        <pc:spChg chg="add del mod">
          <ac:chgData name="Maël Madon" userId="02194a75-77fb-4ae3-b575-513ea0073337" providerId="ADAL" clId="{FA3D8314-88CD-4C2C-B8A6-877C45D92C9F}" dt="2021-03-05T09:50:28.928" v="2728" actId="478"/>
          <ac:spMkLst>
            <pc:docMk/>
            <pc:sldMk cId="2511686599" sldId="267"/>
            <ac:spMk id="9" creationId="{80795910-1203-430A-8119-D446420ED4FD}"/>
          </ac:spMkLst>
        </pc:spChg>
        <pc:spChg chg="add del mod">
          <ac:chgData name="Maël Madon" userId="02194a75-77fb-4ae3-b575-513ea0073337" providerId="ADAL" clId="{FA3D8314-88CD-4C2C-B8A6-877C45D92C9F}" dt="2021-03-05T09:57:21.236" v="3028" actId="478"/>
          <ac:spMkLst>
            <pc:docMk/>
            <pc:sldMk cId="2511686599" sldId="267"/>
            <ac:spMk id="11" creationId="{5CD8E07B-AA39-4AB8-A7CE-06B8AFE76894}"/>
          </ac:spMkLst>
        </pc:spChg>
        <pc:spChg chg="add del mod">
          <ac:chgData name="Maël Madon" userId="02194a75-77fb-4ae3-b575-513ea0073337" providerId="ADAL" clId="{FA3D8314-88CD-4C2C-B8A6-877C45D92C9F}" dt="2021-03-05T09:57:20.003" v="3027" actId="478"/>
          <ac:spMkLst>
            <pc:docMk/>
            <pc:sldMk cId="2511686599" sldId="267"/>
            <ac:spMk id="13" creationId="{3D04F5FC-E05D-41BD-97D2-27BCBA11862E}"/>
          </ac:spMkLst>
        </pc:spChg>
        <pc:spChg chg="add del mod">
          <ac:chgData name="Maël Madon" userId="02194a75-77fb-4ae3-b575-513ea0073337" providerId="ADAL" clId="{FA3D8314-88CD-4C2C-B8A6-877C45D92C9F}" dt="2021-03-05T09:53:16.517" v="2736" actId="1032"/>
          <ac:spMkLst>
            <pc:docMk/>
            <pc:sldMk cId="2511686599" sldId="267"/>
            <ac:spMk id="15" creationId="{B3951E00-A2BB-4224-B2F6-F047D9A38CA0}"/>
          </ac:spMkLst>
        </pc:spChg>
        <pc:spChg chg="add del">
          <ac:chgData name="Maël Madon" userId="02194a75-77fb-4ae3-b575-513ea0073337" providerId="ADAL" clId="{FA3D8314-88CD-4C2C-B8A6-877C45D92C9F}" dt="2021-03-05T09:58:21.137" v="3034" actId="26606"/>
          <ac:spMkLst>
            <pc:docMk/>
            <pc:sldMk cId="2511686599" sldId="267"/>
            <ac:spMk id="21" creationId="{2B566528-1B12-4246-9431-5C2D7D081168}"/>
          </ac:spMkLst>
        </pc:spChg>
        <pc:spChg chg="add del">
          <ac:chgData name="Maël Madon" userId="02194a75-77fb-4ae3-b575-513ea0073337" providerId="ADAL" clId="{FA3D8314-88CD-4C2C-B8A6-877C45D92C9F}" dt="2021-03-05T09:58:21.137" v="3034" actId="26606"/>
          <ac:spMkLst>
            <pc:docMk/>
            <pc:sldMk cId="2511686599" sldId="267"/>
            <ac:spMk id="23" creationId="{2E80C965-DB6D-4F81-9E9E-B027384D0BD6}"/>
          </ac:spMkLst>
        </pc:spChg>
        <pc:spChg chg="add del">
          <ac:chgData name="Maël Madon" userId="02194a75-77fb-4ae3-b575-513ea0073337" providerId="ADAL" clId="{FA3D8314-88CD-4C2C-B8A6-877C45D92C9F}" dt="2021-03-05T09:58:21.137" v="3034" actId="26606"/>
          <ac:spMkLst>
            <pc:docMk/>
            <pc:sldMk cId="2511686599" sldId="267"/>
            <ac:spMk id="25" creationId="{A580F890-B085-4E95-96AA-55AEBEC5CE6E}"/>
          </ac:spMkLst>
        </pc:spChg>
        <pc:spChg chg="add del">
          <ac:chgData name="Maël Madon" userId="02194a75-77fb-4ae3-b575-513ea0073337" providerId="ADAL" clId="{FA3D8314-88CD-4C2C-B8A6-877C45D92C9F}" dt="2021-03-05T09:58:21.137" v="3034" actId="26606"/>
          <ac:spMkLst>
            <pc:docMk/>
            <pc:sldMk cId="2511686599" sldId="267"/>
            <ac:spMk id="27" creationId="{D3F51FEB-38FB-4F6C-9F7B-2F2AFAB65463}"/>
          </ac:spMkLst>
        </pc:spChg>
        <pc:spChg chg="add del">
          <ac:chgData name="Maël Madon" userId="02194a75-77fb-4ae3-b575-513ea0073337" providerId="ADAL" clId="{FA3D8314-88CD-4C2C-B8A6-877C45D92C9F}" dt="2021-03-05T09:58:21.137" v="3034" actId="26606"/>
          <ac:spMkLst>
            <pc:docMk/>
            <pc:sldMk cId="2511686599" sldId="267"/>
            <ac:spMk id="29" creationId="{1E547BA6-BAE0-43BB-A7CA-60F69CE252F0}"/>
          </ac:spMkLst>
        </pc:spChg>
        <pc:graphicFrameChg chg="add mod modGraphic">
          <ac:chgData name="Maël Madon" userId="02194a75-77fb-4ae3-b575-513ea0073337" providerId="ADAL" clId="{FA3D8314-88CD-4C2C-B8A6-877C45D92C9F}" dt="2021-03-08T09:52:17.783" v="4101"/>
          <ac:graphicFrameMkLst>
            <pc:docMk/>
            <pc:sldMk cId="2511686599" sldId="267"/>
            <ac:graphicFrameMk id="16" creationId="{2CAF0B1B-B172-4BFD-B5D6-AAD528EEA8A2}"/>
          </ac:graphicFrameMkLst>
        </pc:graphicFrameChg>
      </pc:sldChg>
      <pc:sldChg chg="addSp delSp modSp new mod setBg">
        <pc:chgData name="Maël Madon" userId="02194a75-77fb-4ae3-b575-513ea0073337" providerId="ADAL" clId="{FA3D8314-88CD-4C2C-B8A6-877C45D92C9F}" dt="2021-03-08T11:02:51.695" v="4294" actId="20577"/>
        <pc:sldMkLst>
          <pc:docMk/>
          <pc:sldMk cId="2307530181" sldId="268"/>
        </pc:sldMkLst>
        <pc:spChg chg="mod">
          <ac:chgData name="Maël Madon" userId="02194a75-77fb-4ae3-b575-513ea0073337" providerId="ADAL" clId="{FA3D8314-88CD-4C2C-B8A6-877C45D92C9F}" dt="2021-03-08T11:02:39.772" v="4270" actId="26606"/>
          <ac:spMkLst>
            <pc:docMk/>
            <pc:sldMk cId="2307530181" sldId="268"/>
            <ac:spMk id="2" creationId="{12477929-B784-42AB-A0B3-EB649F823B9C}"/>
          </ac:spMkLst>
        </pc:spChg>
        <pc:spChg chg="mod">
          <ac:chgData name="Maël Madon" userId="02194a75-77fb-4ae3-b575-513ea0073337" providerId="ADAL" clId="{FA3D8314-88CD-4C2C-B8A6-877C45D92C9F}" dt="2021-03-08T11:02:51.695" v="4294" actId="20577"/>
          <ac:spMkLst>
            <pc:docMk/>
            <pc:sldMk cId="2307530181" sldId="268"/>
            <ac:spMk id="3" creationId="{52B87C10-332C-477E-9279-B3CEECA4F347}"/>
          </ac:spMkLst>
        </pc:spChg>
        <pc:spChg chg="mod ord">
          <ac:chgData name="Maël Madon" userId="02194a75-77fb-4ae3-b575-513ea0073337" providerId="ADAL" clId="{FA3D8314-88CD-4C2C-B8A6-877C45D92C9F}" dt="2021-03-08T11:02:39.772" v="4270" actId="26606"/>
          <ac:spMkLst>
            <pc:docMk/>
            <pc:sldMk cId="2307530181" sldId="268"/>
            <ac:spMk id="4" creationId="{C7FD3CF0-1D17-472C-A973-B726778E2A27}"/>
          </ac:spMkLst>
        </pc:spChg>
        <pc:spChg chg="add">
          <ac:chgData name="Maël Madon" userId="02194a75-77fb-4ae3-b575-513ea0073337" providerId="ADAL" clId="{FA3D8314-88CD-4C2C-B8A6-877C45D92C9F}" dt="2021-03-08T11:02:39.772" v="4270" actId="26606"/>
          <ac:spMkLst>
            <pc:docMk/>
            <pc:sldMk cId="2307530181" sldId="268"/>
            <ac:spMk id="11" creationId="{0E91F5CA-B392-444C-88E3-BF5BAAEBDEB0}"/>
          </ac:spMkLst>
        </pc:spChg>
        <pc:spChg chg="add">
          <ac:chgData name="Maël Madon" userId="02194a75-77fb-4ae3-b575-513ea0073337" providerId="ADAL" clId="{FA3D8314-88CD-4C2C-B8A6-877C45D92C9F}" dt="2021-03-08T11:02:39.772" v="4270" actId="26606"/>
          <ac:spMkLst>
            <pc:docMk/>
            <pc:sldMk cId="2307530181" sldId="268"/>
            <ac:spMk id="13" creationId="{0459807F-B6FA-44D3-9A53-C55B6B56884A}"/>
          </ac:spMkLst>
        </pc:spChg>
        <pc:picChg chg="add del mod">
          <ac:chgData name="Maël Madon" userId="02194a75-77fb-4ae3-b575-513ea0073337" providerId="ADAL" clId="{FA3D8314-88CD-4C2C-B8A6-877C45D92C9F}" dt="2021-03-08T11:01:06.206" v="4218"/>
          <ac:picMkLst>
            <pc:docMk/>
            <pc:sldMk cId="2307530181" sldId="268"/>
            <ac:picMk id="5" creationId="{DE66A179-17EF-479E-AABD-B1CD7659F53F}"/>
          </ac:picMkLst>
        </pc:picChg>
        <pc:picChg chg="add mod">
          <ac:chgData name="Maël Madon" userId="02194a75-77fb-4ae3-b575-513ea0073337" providerId="ADAL" clId="{FA3D8314-88CD-4C2C-B8A6-877C45D92C9F}" dt="2021-03-08T11:02:39.772" v="4270" actId="26606"/>
          <ac:picMkLst>
            <pc:docMk/>
            <pc:sldMk cId="2307530181" sldId="268"/>
            <ac:picMk id="6" creationId="{8E5FB160-0926-4E91-953A-13C24A670E56}"/>
          </ac:picMkLst>
        </pc:picChg>
      </pc:sldChg>
      <pc:sldChg chg="addSp delSp modSp new del mod modAnim">
        <pc:chgData name="Maël Madon" userId="02194a75-77fb-4ae3-b575-513ea0073337" providerId="ADAL" clId="{FA3D8314-88CD-4C2C-B8A6-877C45D92C9F}" dt="2021-03-08T09:28:12.507" v="3989" actId="47"/>
        <pc:sldMkLst>
          <pc:docMk/>
          <pc:sldMk cId="2729187357" sldId="268"/>
        </pc:sldMkLst>
        <pc:spChg chg="mod">
          <ac:chgData name="Maël Madon" userId="02194a75-77fb-4ae3-b575-513ea0073337" providerId="ADAL" clId="{FA3D8314-88CD-4C2C-B8A6-877C45D92C9F}" dt="2021-03-05T10:06:56.271" v="3075" actId="20577"/>
          <ac:spMkLst>
            <pc:docMk/>
            <pc:sldMk cId="2729187357" sldId="268"/>
            <ac:spMk id="2" creationId="{382FF975-F271-4861-9F08-A4247508F64D}"/>
          </ac:spMkLst>
        </pc:spChg>
        <pc:spChg chg="mod">
          <ac:chgData name="Maël Madon" userId="02194a75-77fb-4ae3-b575-513ea0073337" providerId="ADAL" clId="{FA3D8314-88CD-4C2C-B8A6-877C45D92C9F}" dt="2021-03-07T17:56:43.434" v="3384" actId="20577"/>
          <ac:spMkLst>
            <pc:docMk/>
            <pc:sldMk cId="2729187357" sldId="268"/>
            <ac:spMk id="3" creationId="{6BCB0ECD-B558-470A-8F1F-D34D22726A64}"/>
          </ac:spMkLst>
        </pc:spChg>
        <pc:picChg chg="add del mod">
          <ac:chgData name="Maël Madon" userId="02194a75-77fb-4ae3-b575-513ea0073337" providerId="ADAL" clId="{FA3D8314-88CD-4C2C-B8A6-877C45D92C9F}" dt="2021-03-08T09:28:02.736" v="3985" actId="21"/>
          <ac:picMkLst>
            <pc:docMk/>
            <pc:sldMk cId="2729187357" sldId="268"/>
            <ac:picMk id="5" creationId="{80DD1890-A9B5-4802-8607-056200794D67}"/>
          </ac:picMkLst>
        </pc:picChg>
      </pc:sldChg>
      <pc:sldChg chg="addSp delSp modSp new mod">
        <pc:chgData name="Maël Madon" userId="02194a75-77fb-4ae3-b575-513ea0073337" providerId="ADAL" clId="{FA3D8314-88CD-4C2C-B8A6-877C45D92C9F}" dt="2021-03-08T11:54:04.372" v="4342" actId="14100"/>
        <pc:sldMkLst>
          <pc:docMk/>
          <pc:sldMk cId="1542738259" sldId="269"/>
        </pc:sldMkLst>
        <pc:spChg chg="mod">
          <ac:chgData name="Maël Madon" userId="02194a75-77fb-4ae3-b575-513ea0073337" providerId="ADAL" clId="{FA3D8314-88CD-4C2C-B8A6-877C45D92C9F}" dt="2021-03-08T11:51:07.851" v="4319" actId="20577"/>
          <ac:spMkLst>
            <pc:docMk/>
            <pc:sldMk cId="1542738259" sldId="269"/>
            <ac:spMk id="2" creationId="{A36633A9-931F-440B-98CB-FA9B57C58515}"/>
          </ac:spMkLst>
        </pc:spChg>
        <pc:spChg chg="del">
          <ac:chgData name="Maël Madon" userId="02194a75-77fb-4ae3-b575-513ea0073337" providerId="ADAL" clId="{FA3D8314-88CD-4C2C-B8A6-877C45D92C9F}" dt="2021-03-08T11:51:38.719" v="4320"/>
          <ac:spMkLst>
            <pc:docMk/>
            <pc:sldMk cId="1542738259" sldId="269"/>
            <ac:spMk id="3" creationId="{F46E0E7A-941E-4CB2-89AC-F8989D3DC0DD}"/>
          </ac:spMkLst>
        </pc:spChg>
        <pc:spChg chg="add del mod">
          <ac:chgData name="Maël Madon" userId="02194a75-77fb-4ae3-b575-513ea0073337" providerId="ADAL" clId="{FA3D8314-88CD-4C2C-B8A6-877C45D92C9F}" dt="2021-03-08T11:52:27.900" v="4326" actId="478"/>
          <ac:spMkLst>
            <pc:docMk/>
            <pc:sldMk cId="1542738259" sldId="269"/>
            <ac:spMk id="6" creationId="{BB165F8B-691C-4438-91B1-D744FDD731FA}"/>
          </ac:spMkLst>
        </pc:spChg>
        <pc:graphicFrameChg chg="add mod modGraphic">
          <ac:chgData name="Maël Madon" userId="02194a75-77fb-4ae3-b575-513ea0073337" providerId="ADAL" clId="{FA3D8314-88CD-4C2C-B8A6-877C45D92C9F}" dt="2021-03-08T11:53:37.389" v="4340" actId="113"/>
          <ac:graphicFrameMkLst>
            <pc:docMk/>
            <pc:sldMk cId="1542738259" sldId="269"/>
            <ac:graphicFrameMk id="5" creationId="{90A7DCAB-DB8B-40B1-9FA9-ED673F63FE23}"/>
          </ac:graphicFrameMkLst>
        </pc:graphicFrameChg>
        <pc:graphicFrameChg chg="add mod">
          <ac:chgData name="Maël Madon" userId="02194a75-77fb-4ae3-b575-513ea0073337" providerId="ADAL" clId="{FA3D8314-88CD-4C2C-B8A6-877C45D92C9F}" dt="2021-03-08T11:54:04.372" v="4342" actId="14100"/>
          <ac:graphicFrameMkLst>
            <pc:docMk/>
            <pc:sldMk cId="1542738259" sldId="269"/>
            <ac:graphicFrameMk id="7" creationId="{0E967D06-0586-4D4E-A748-D9EC790E7895}"/>
          </ac:graphicFrameMkLst>
        </pc:graphicFrameChg>
      </pc:sldChg>
      <pc:sldChg chg="modSp new del mod modTransition">
        <pc:chgData name="Maël Madon" userId="02194a75-77fb-4ae3-b575-513ea0073337" providerId="ADAL" clId="{FA3D8314-88CD-4C2C-B8A6-877C45D92C9F}" dt="2021-03-08T10:35:36.763" v="4201" actId="47"/>
        <pc:sldMkLst>
          <pc:docMk/>
          <pc:sldMk cId="4263273813" sldId="269"/>
        </pc:sldMkLst>
        <pc:spChg chg="mod">
          <ac:chgData name="Maël Madon" userId="02194a75-77fb-4ae3-b575-513ea0073337" providerId="ADAL" clId="{FA3D8314-88CD-4C2C-B8A6-877C45D92C9F}" dt="2021-03-05T11:11:29.793" v="3290" actId="20577"/>
          <ac:spMkLst>
            <pc:docMk/>
            <pc:sldMk cId="4263273813" sldId="269"/>
            <ac:spMk id="2" creationId="{C22B5806-713E-40D2-AC08-936D69E02D45}"/>
          </ac:spMkLst>
        </pc:spChg>
      </pc:sldChg>
      <pc:sldChg chg="addSp modSp new mod">
        <pc:chgData name="Maël Madon" userId="02194a75-77fb-4ae3-b575-513ea0073337" providerId="ADAL" clId="{FA3D8314-88CD-4C2C-B8A6-877C45D92C9F}" dt="2021-03-08T11:59:17.719" v="4493" actId="1076"/>
        <pc:sldMkLst>
          <pc:docMk/>
          <pc:sldMk cId="181330747" sldId="270"/>
        </pc:sldMkLst>
        <pc:spChg chg="mod">
          <ac:chgData name="Maël Madon" userId="02194a75-77fb-4ae3-b575-513ea0073337" providerId="ADAL" clId="{FA3D8314-88CD-4C2C-B8A6-877C45D92C9F}" dt="2021-03-08T11:55:45.429" v="4363" actId="20577"/>
          <ac:spMkLst>
            <pc:docMk/>
            <pc:sldMk cId="181330747" sldId="270"/>
            <ac:spMk id="2" creationId="{2635A9B7-79FC-40B1-8D65-18A55E75C31F}"/>
          </ac:spMkLst>
        </pc:spChg>
        <pc:spChg chg="mod">
          <ac:chgData name="Maël Madon" userId="02194a75-77fb-4ae3-b575-513ea0073337" providerId="ADAL" clId="{FA3D8314-88CD-4C2C-B8A6-877C45D92C9F}" dt="2021-03-08T11:59:12.190" v="4492" actId="20577"/>
          <ac:spMkLst>
            <pc:docMk/>
            <pc:sldMk cId="181330747" sldId="270"/>
            <ac:spMk id="3" creationId="{88FF9EC7-B6F8-440F-9A45-264962EE0796}"/>
          </ac:spMkLst>
        </pc:spChg>
        <pc:graphicFrameChg chg="add mod">
          <ac:chgData name="Maël Madon" userId="02194a75-77fb-4ae3-b575-513ea0073337" providerId="ADAL" clId="{FA3D8314-88CD-4C2C-B8A6-877C45D92C9F}" dt="2021-03-08T11:59:17.719" v="4493" actId="1076"/>
          <ac:graphicFrameMkLst>
            <pc:docMk/>
            <pc:sldMk cId="181330747" sldId="270"/>
            <ac:graphicFrameMk id="5" creationId="{BD450F19-632D-4695-9EAC-648B08A4A89B}"/>
          </ac:graphicFrameMkLst>
        </pc:graphicFrameChg>
      </pc:sldChg>
      <pc:sldMasterChg chg="modSldLayout">
        <pc:chgData name="Maël Madon" userId="02194a75-77fb-4ae3-b575-513ea0073337" providerId="ADAL" clId="{FA3D8314-88CD-4C2C-B8A6-877C45D92C9F}" dt="2021-03-07T18:55:33.218" v="3720" actId="20577"/>
        <pc:sldMasterMkLst>
          <pc:docMk/>
          <pc:sldMasterMk cId="1073457470" sldId="2147483648"/>
        </pc:sldMasterMkLst>
        <pc:sldLayoutChg chg="modSp mod">
          <pc:chgData name="Maël Madon" userId="02194a75-77fb-4ae3-b575-513ea0073337" providerId="ADAL" clId="{FA3D8314-88CD-4C2C-B8A6-877C45D92C9F}" dt="2021-03-07T18:55:33.218" v="3720" actId="20577"/>
          <pc:sldLayoutMkLst>
            <pc:docMk/>
            <pc:sldMasterMk cId="1073457470" sldId="2147483648"/>
            <pc:sldLayoutMk cId="714185072" sldId="2147483650"/>
          </pc:sldLayoutMkLst>
          <pc:spChg chg="mod">
            <ac:chgData name="Maël Madon" userId="02194a75-77fb-4ae3-b575-513ea0073337" providerId="ADAL" clId="{FA3D8314-88CD-4C2C-B8A6-877C45D92C9F}" dt="2021-03-07T18:55:33.218" v="3720" actId="20577"/>
            <ac:spMkLst>
              <pc:docMk/>
              <pc:sldMasterMk cId="1073457470" sldId="2147483648"/>
              <pc:sldLayoutMk cId="714185072" sldId="2147483650"/>
              <ac:spMk id="6" creationId="{6CF359DF-05EA-4D5E-A330-58CF3E9D34B4}"/>
            </ac:spMkLst>
          </pc:sp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ericsson-my.sharepoint.com/personal/mael_madon_ericsson_com/Documents/Master%20thesis%20report/Sensitivity%20analysi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ericsson-my.sharepoint.com/personal/mael_madon_ericsson_com/Documents/Master%20thesis%20report/result%20user%20review%20worksho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79B-46FB-A071-9673DE8004B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79B-46FB-A071-9673DE8004B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79B-46FB-A071-9673DE8004B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79B-46FB-A071-9673DE8004B4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979B-46FB-A071-9673DE8004B4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979B-46FB-A071-9673DE8004B4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>
                <a:solidFill>
                  <a:schemeClr val="accent1">
                    <a:alpha val="1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979B-46FB-A071-9673DE8004B4}"/>
              </c:ext>
            </c:extLst>
          </c:dPt>
          <c:dPt>
            <c:idx val="7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979B-46FB-A071-9673DE8004B4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277D1C9C-CF84-43C0-820D-E53845F54B0E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979B-46FB-A071-9673DE8004B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D98B4E3-3097-40CC-AC18-8EEEC4D7FB9B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3-979B-46FB-A071-9673DE8004B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EFBA0BB-AF22-4D13-A82E-3D59D60997E9}" type="CELLRANGE">
                      <a:rPr lang="en-US"/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5-979B-46FB-A071-9673DE8004B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269BF793-2CE5-4763-A6EF-BF4BE801D3C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7-979B-46FB-A071-9673DE8004B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67C5886C-1902-47FA-ACAD-D5EA2F51B376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9-979B-46FB-A071-9673DE8004B4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153349D4-7502-4CED-A1E2-22C0ABC7BB30}" type="CELLRANGE">
                      <a:rPr lang="en-US"/>
                      <a:pPr>
                        <a:defRPr>
                          <a:solidFill>
                            <a:srgbClr val="FF0000"/>
                          </a:solidFill>
                        </a:defRPr>
                      </a:pPr>
                      <a:t>[CELLRANGE]</a:t>
                    </a:fld>
                    <a:endParaRPr 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B-979B-46FB-A071-9673DE8004B4}"/>
                </c:ext>
              </c:extLst>
            </c:dLbl>
            <c:dLbl>
              <c:idx val="6"/>
              <c:tx>
                <c:rich>
                  <a:bodyPr/>
                  <a:lstStyle/>
                  <a:p>
                    <a:fld id="{9D494821-D0BC-4E2F-BD79-8F678E178534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D-979B-46FB-A071-9673DE8004B4}"/>
                </c:ext>
              </c:extLst>
            </c:dLbl>
            <c:dLbl>
              <c:idx val="7"/>
              <c:tx>
                <c:rich>
                  <a:bodyPr/>
                  <a:lstStyle/>
                  <a:p>
                    <a:fld id="{576C66C4-F644-4163-8EC3-A36F7A5FE96D}" type="CELLRANGE">
                      <a:rPr lang="en-US"/>
                      <a:pPr/>
                      <a:t>[CELLRANGE]</a:t>
                    </a:fld>
                    <a:endParaRPr lang="en-US"/>
                  </a:p>
                </c:rich>
              </c:tx>
              <c:dLblPos val="outEnd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979B-46FB-A071-9673DE8004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Sensitivity!$A$4:$A$11</c:f>
              <c:strCache>
                <c:ptCount val="8"/>
                <c:pt idx="0">
                  <c:v>75% scenario for support operations</c:v>
                </c:pt>
                <c:pt idx="1">
                  <c:v>Doubling assembly</c:v>
                </c:pt>
                <c:pt idx="2">
                  <c:v>Doubling IC emission factor</c:v>
                </c:pt>
                <c:pt idx="3">
                  <c:v>Double the input waste</c:v>
                </c:pt>
                <c:pt idx="4">
                  <c:v>Halving gold emission factor</c:v>
                </c:pt>
                <c:pt idx="5">
                  <c:v>Halving aluminum emission factor</c:v>
                </c:pt>
                <c:pt idx="6">
                  <c:v>Doubling plastics emission factor</c:v>
                </c:pt>
                <c:pt idx="7">
                  <c:v>Reference</c:v>
                </c:pt>
              </c:strCache>
            </c:strRef>
          </c:cat>
          <c:val>
            <c:numRef>
              <c:f>Sensitivity!$D$4:$D$11</c:f>
              <c:numCache>
                <c:formatCode>0.00</c:formatCode>
                <c:ptCount val="8"/>
                <c:pt idx="0">
                  <c:v>4.592884138018011</c:v>
                </c:pt>
                <c:pt idx="1">
                  <c:v>4.5556000925634663</c:v>
                </c:pt>
                <c:pt idx="2">
                  <c:v>4.7334125648718297</c:v>
                </c:pt>
                <c:pt idx="3">
                  <c:v>4.6019180796749888</c:v>
                </c:pt>
                <c:pt idx="4">
                  <c:v>4.2237711569600211</c:v>
                </c:pt>
                <c:pt idx="5">
                  <c:v>4.0796573179167002</c:v>
                </c:pt>
                <c:pt idx="6">
                  <c:v>4.4573718183187445</c:v>
                </c:pt>
                <c:pt idx="7">
                  <c:v>4.4048940561998293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Sensitivity!$E$4:$E$11</c15:f>
                <c15:dlblRangeCache>
                  <c:ptCount val="8"/>
                  <c:pt idx="0">
                    <c:v>+4,3%</c:v>
                  </c:pt>
                  <c:pt idx="1">
                    <c:v>+3,4%</c:v>
                  </c:pt>
                  <c:pt idx="2">
                    <c:v>+7,5%</c:v>
                  </c:pt>
                  <c:pt idx="3">
                    <c:v>+4,5%</c:v>
                  </c:pt>
                  <c:pt idx="4">
                    <c:v>-4,1%</c:v>
                  </c:pt>
                  <c:pt idx="5">
                    <c:v>-7,4%</c:v>
                  </c:pt>
                  <c:pt idx="6">
                    <c:v>+1,2%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0-979B-46FB-A071-9673DE8004B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axId val="1060376536"/>
        <c:axId val="1060373912"/>
      </c:barChart>
      <c:catAx>
        <c:axId val="10603765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0373912"/>
        <c:crosses val="autoZero"/>
        <c:auto val="1"/>
        <c:lblAlgn val="ctr"/>
        <c:lblOffset val="100"/>
        <c:noMultiLvlLbl val="0"/>
      </c:catAx>
      <c:valAx>
        <c:axId val="1060373912"/>
        <c:scaling>
          <c:orientation val="minMax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Climate change potential</a:t>
                </a:r>
                <a:r>
                  <a:rPr lang="en-US" baseline="0"/>
                  <a:t> (ton CO</a:t>
                </a:r>
                <a:r>
                  <a:rPr lang="en-US" baseline="-25000"/>
                  <a:t>2</a:t>
                </a:r>
                <a:r>
                  <a:rPr lang="en-US" baseline="0"/>
                  <a:t>eq)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60376536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5169731222621563"/>
          <c:y val="5.8370920668612367E-2"/>
          <c:w val="0.45231108306583628"/>
          <c:h val="0.81852869346492207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I'm afraid it is going to be too difficult to understand for non knowledgeable users</c:v>
                </c:pt>
                <c:pt idx="1">
                  <c:v>I'm afraid that the Excel sheet will be too fragile: that the formulas might break and be hard to repair.</c:v>
                </c:pt>
                <c:pt idx="2">
                  <c:v>I'm afraid that this tool will lead to making carbon footprint claims without all the required scientific rigor.</c:v>
                </c:pt>
                <c:pt idx="3">
                  <c:v>I'm afraid that the data asked as input will not be easily available for the user.</c:v>
                </c:pt>
                <c:pt idx="4">
                  <c:v>I would like to fill in an information I have on the product but don't know how to do it.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5</c:v>
                </c:pt>
                <c:pt idx="1">
                  <c:v>2</c:v>
                </c:pt>
                <c:pt idx="2">
                  <c:v>1</c:v>
                </c:pt>
                <c:pt idx="3">
                  <c:v>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A00-48E9-B299-22064EB8C4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265541072"/>
        <c:axId val="1265545008"/>
      </c:barChart>
      <c:catAx>
        <c:axId val="12655410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545008"/>
        <c:crosses val="autoZero"/>
        <c:auto val="1"/>
        <c:lblAlgn val="l"/>
        <c:lblOffset val="100"/>
        <c:noMultiLvlLbl val="0"/>
      </c:catAx>
      <c:valAx>
        <c:axId val="126554500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655410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512D13-83B0-4BC6-90EF-268811558D64}" type="doc">
      <dgm:prSet loTypeId="urn:microsoft.com/office/officeart/2005/8/layout/balance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B7BDB4-232C-41CA-9C3B-2C779CA6D0CE}">
      <dgm:prSet phldrT="[Text]"/>
      <dgm:spPr/>
      <dgm:t>
        <a:bodyPr/>
        <a:lstStyle/>
        <a:p>
          <a:r>
            <a:rPr lang="sv-SE" dirty="0"/>
            <a:t>Life </a:t>
          </a:r>
          <a:r>
            <a:rPr lang="sv-SE" dirty="0" err="1"/>
            <a:t>Cycle</a:t>
          </a:r>
          <a:r>
            <a:rPr lang="sv-SE" dirty="0"/>
            <a:t> </a:t>
          </a:r>
          <a:r>
            <a:rPr lang="sv-SE" dirty="0" err="1"/>
            <a:t>Assessment</a:t>
          </a:r>
          <a:r>
            <a:rPr lang="sv-SE" dirty="0"/>
            <a:t> (LCA)</a:t>
          </a:r>
          <a:endParaRPr lang="en-US" dirty="0"/>
        </a:p>
      </dgm:t>
    </dgm:pt>
    <dgm:pt modelId="{F628FCF1-8281-4B09-B778-ED0DB2658D18}" type="parTrans" cxnId="{46ABFF5A-1B87-49F1-ACF9-16654C9AE16B}">
      <dgm:prSet/>
      <dgm:spPr/>
      <dgm:t>
        <a:bodyPr/>
        <a:lstStyle/>
        <a:p>
          <a:endParaRPr lang="en-US"/>
        </a:p>
      </dgm:t>
    </dgm:pt>
    <dgm:pt modelId="{5D4D473A-4426-4B3B-A2CC-BD37DF12BE18}" type="sibTrans" cxnId="{46ABFF5A-1B87-49F1-ACF9-16654C9AE16B}">
      <dgm:prSet/>
      <dgm:spPr/>
      <dgm:t>
        <a:bodyPr/>
        <a:lstStyle/>
        <a:p>
          <a:endParaRPr lang="en-US"/>
        </a:p>
      </dgm:t>
    </dgm:pt>
    <dgm:pt modelId="{2AC47B69-B8F3-4455-BCDD-27E53AF2B646}">
      <dgm:prSet phldrT="[Text]"/>
      <dgm:spPr/>
      <dgm:t>
        <a:bodyPr/>
        <a:lstStyle/>
        <a:p>
          <a:r>
            <a:rPr lang="sv-SE" dirty="0"/>
            <a:t>LCA data and </a:t>
          </a:r>
          <a:r>
            <a:rPr lang="sv-SE" dirty="0" err="1"/>
            <a:t>tools</a:t>
          </a:r>
          <a:endParaRPr lang="en-US" dirty="0"/>
        </a:p>
      </dgm:t>
    </dgm:pt>
    <dgm:pt modelId="{553FFECF-B8A2-4A5C-99CD-458C0FE2851F}" type="parTrans" cxnId="{F83CE559-2CB3-4CBA-A903-BE10A3B4656C}">
      <dgm:prSet/>
      <dgm:spPr/>
      <dgm:t>
        <a:bodyPr/>
        <a:lstStyle/>
        <a:p>
          <a:endParaRPr lang="en-US"/>
        </a:p>
      </dgm:t>
    </dgm:pt>
    <dgm:pt modelId="{585882B5-2F63-434B-935F-6BD6D049D2B3}" type="sibTrans" cxnId="{F83CE559-2CB3-4CBA-A903-BE10A3B4656C}">
      <dgm:prSet/>
      <dgm:spPr/>
      <dgm:t>
        <a:bodyPr/>
        <a:lstStyle/>
        <a:p>
          <a:endParaRPr lang="en-US"/>
        </a:p>
      </dgm:t>
    </dgm:pt>
    <dgm:pt modelId="{57D3854A-971F-4422-9248-C509274BB41D}">
      <dgm:prSet phldrT="[Text]"/>
      <dgm:spPr/>
      <dgm:t>
        <a:bodyPr/>
        <a:lstStyle/>
        <a:p>
          <a:r>
            <a:rPr lang="sv-SE" dirty="0"/>
            <a:t>User </a:t>
          </a:r>
          <a:r>
            <a:rPr lang="sv-SE" dirty="0" err="1"/>
            <a:t>expectations</a:t>
          </a:r>
          <a:endParaRPr lang="en-US" dirty="0"/>
        </a:p>
      </dgm:t>
    </dgm:pt>
    <dgm:pt modelId="{26D93C82-06EA-48CB-BD1B-D531171C9517}" type="parTrans" cxnId="{5A2CE0AE-0FAA-4991-9108-8E660DFC41A3}">
      <dgm:prSet/>
      <dgm:spPr/>
      <dgm:t>
        <a:bodyPr/>
        <a:lstStyle/>
        <a:p>
          <a:endParaRPr lang="en-US"/>
        </a:p>
      </dgm:t>
    </dgm:pt>
    <dgm:pt modelId="{6DA07D97-F02C-4562-BC4C-EA68588D8CF3}" type="sibTrans" cxnId="{5A2CE0AE-0FAA-4991-9108-8E660DFC41A3}">
      <dgm:prSet/>
      <dgm:spPr/>
      <dgm:t>
        <a:bodyPr/>
        <a:lstStyle/>
        <a:p>
          <a:endParaRPr lang="en-US"/>
        </a:p>
      </dgm:t>
    </dgm:pt>
    <dgm:pt modelId="{F15B672A-4E41-4919-B4B6-79AB541B3326}">
      <dgm:prSet phldrT="[Text]"/>
      <dgm:spPr/>
      <dgm:t>
        <a:bodyPr/>
        <a:lstStyle/>
        <a:p>
          <a:r>
            <a:rPr lang="sv-SE" dirty="0"/>
            <a:t>Workshop on </a:t>
          </a:r>
          <a:r>
            <a:rPr lang="sv-SE" dirty="0" err="1"/>
            <a:t>usability</a:t>
          </a:r>
          <a:endParaRPr lang="en-US" dirty="0"/>
        </a:p>
      </dgm:t>
    </dgm:pt>
    <dgm:pt modelId="{07E0596F-5E88-4D95-A7D1-B97170DD9B81}" type="parTrans" cxnId="{43232085-E724-4972-B02C-46E2B8E634C8}">
      <dgm:prSet/>
      <dgm:spPr/>
      <dgm:t>
        <a:bodyPr/>
        <a:lstStyle/>
        <a:p>
          <a:endParaRPr lang="en-US"/>
        </a:p>
      </dgm:t>
    </dgm:pt>
    <dgm:pt modelId="{B9AB0D60-1CAB-41FD-9ADC-721551E8C8C3}" type="sibTrans" cxnId="{43232085-E724-4972-B02C-46E2B8E634C8}">
      <dgm:prSet/>
      <dgm:spPr/>
      <dgm:t>
        <a:bodyPr/>
        <a:lstStyle/>
        <a:p>
          <a:endParaRPr lang="en-US"/>
        </a:p>
      </dgm:t>
    </dgm:pt>
    <dgm:pt modelId="{01A5ADBB-ECF5-4EC0-9F13-EB4A5FCEAE15}">
      <dgm:prSet phldrT="[Text]"/>
      <dgm:spPr/>
      <dgm:t>
        <a:bodyPr/>
        <a:lstStyle/>
        <a:p>
          <a:r>
            <a:rPr lang="sv-SE" dirty="0"/>
            <a:t>LCA standards</a:t>
          </a:r>
          <a:endParaRPr lang="en-US" dirty="0"/>
        </a:p>
      </dgm:t>
    </dgm:pt>
    <dgm:pt modelId="{33EEA0EF-CE3C-40DC-B3DF-7019A4346279}" type="parTrans" cxnId="{C46E18A7-5C48-4749-964B-82B02DDF3B4F}">
      <dgm:prSet/>
      <dgm:spPr/>
      <dgm:t>
        <a:bodyPr/>
        <a:lstStyle/>
        <a:p>
          <a:endParaRPr lang="en-US"/>
        </a:p>
      </dgm:t>
    </dgm:pt>
    <dgm:pt modelId="{85231072-0E23-4330-9A2C-87520F0377E1}" type="sibTrans" cxnId="{C46E18A7-5C48-4749-964B-82B02DDF3B4F}">
      <dgm:prSet/>
      <dgm:spPr/>
      <dgm:t>
        <a:bodyPr/>
        <a:lstStyle/>
        <a:p>
          <a:endParaRPr lang="en-US"/>
        </a:p>
      </dgm:t>
    </dgm:pt>
    <dgm:pt modelId="{C24D9CFA-AB5F-4BEE-96E4-FCA1A7D0DF8F}">
      <dgm:prSet phldrT="[Text]"/>
      <dgm:spPr/>
      <dgm:t>
        <a:bodyPr/>
        <a:lstStyle/>
        <a:p>
          <a:r>
            <a:rPr lang="sv-SE" dirty="0"/>
            <a:t>LCA experts</a:t>
          </a:r>
          <a:endParaRPr lang="en-US" dirty="0"/>
        </a:p>
      </dgm:t>
    </dgm:pt>
    <dgm:pt modelId="{1C3FB43B-4195-43B3-B94E-121713CF5E8B}" type="parTrans" cxnId="{7A5A2B42-5FEE-4BF6-BD15-263FFDC92767}">
      <dgm:prSet/>
      <dgm:spPr/>
      <dgm:t>
        <a:bodyPr/>
        <a:lstStyle/>
        <a:p>
          <a:endParaRPr lang="en-US"/>
        </a:p>
      </dgm:t>
    </dgm:pt>
    <dgm:pt modelId="{E33AB938-B558-4287-9595-70D0C7D84229}" type="sibTrans" cxnId="{7A5A2B42-5FEE-4BF6-BD15-263FFDC92767}">
      <dgm:prSet/>
      <dgm:spPr/>
      <dgm:t>
        <a:bodyPr/>
        <a:lstStyle/>
        <a:p>
          <a:endParaRPr lang="en-US"/>
        </a:p>
      </dgm:t>
    </dgm:pt>
    <dgm:pt modelId="{59E39D41-8C02-4602-B582-30A7B404AF08}">
      <dgm:prSet phldrT="[Text]"/>
      <dgm:spPr/>
      <dgm:t>
        <a:bodyPr/>
        <a:lstStyle/>
        <a:p>
          <a:r>
            <a:rPr lang="sv-SE"/>
            <a:t>Previous LCA for telecom</a:t>
          </a:r>
          <a:endParaRPr lang="en-US" dirty="0"/>
        </a:p>
      </dgm:t>
    </dgm:pt>
    <dgm:pt modelId="{AD45A5EA-E914-4961-BB87-4A7EC2173096}" type="parTrans" cxnId="{1F978543-0ECC-4C6B-8A7F-3B5FD919FD77}">
      <dgm:prSet/>
      <dgm:spPr/>
      <dgm:t>
        <a:bodyPr/>
        <a:lstStyle/>
        <a:p>
          <a:endParaRPr lang="en-US"/>
        </a:p>
      </dgm:t>
    </dgm:pt>
    <dgm:pt modelId="{6CC7D194-C0D1-4292-9170-B89168E5C425}" type="sibTrans" cxnId="{1F978543-0ECC-4C6B-8A7F-3B5FD919FD77}">
      <dgm:prSet/>
      <dgm:spPr/>
      <dgm:t>
        <a:bodyPr/>
        <a:lstStyle/>
        <a:p>
          <a:endParaRPr lang="en-US"/>
        </a:p>
      </dgm:t>
    </dgm:pt>
    <dgm:pt modelId="{0424F3A5-113D-413A-A920-C1781917675E}">
      <dgm:prSet phldrT="[Text]"/>
      <dgm:spPr/>
      <dgm:t>
        <a:bodyPr/>
        <a:lstStyle/>
        <a:p>
          <a:r>
            <a:rPr lang="sv-SE" dirty="0" err="1"/>
            <a:t>Literature</a:t>
          </a:r>
          <a:r>
            <a:rPr lang="sv-SE" dirty="0"/>
            <a:t> on </a:t>
          </a:r>
          <a:r>
            <a:rPr lang="sv-SE" dirty="0" err="1"/>
            <a:t>simplified</a:t>
          </a:r>
          <a:r>
            <a:rPr lang="sv-SE" dirty="0"/>
            <a:t> LCA</a:t>
          </a:r>
          <a:endParaRPr lang="en-US" dirty="0"/>
        </a:p>
      </dgm:t>
    </dgm:pt>
    <dgm:pt modelId="{3767BFEE-CECE-4E12-8E5F-D3E37F97F0DD}" type="parTrans" cxnId="{73A2F258-12E3-40BF-8DA0-7693E4C8B46F}">
      <dgm:prSet/>
      <dgm:spPr/>
      <dgm:t>
        <a:bodyPr/>
        <a:lstStyle/>
        <a:p>
          <a:endParaRPr lang="en-US"/>
        </a:p>
      </dgm:t>
    </dgm:pt>
    <dgm:pt modelId="{716D06F2-0FC0-4896-8778-FDA3B512AE4B}" type="sibTrans" cxnId="{73A2F258-12E3-40BF-8DA0-7693E4C8B46F}">
      <dgm:prSet/>
      <dgm:spPr/>
      <dgm:t>
        <a:bodyPr/>
        <a:lstStyle/>
        <a:p>
          <a:endParaRPr lang="en-US"/>
        </a:p>
      </dgm:t>
    </dgm:pt>
    <dgm:pt modelId="{7566B090-6488-4CC4-BCA3-164F0FD26A66}">
      <dgm:prSet phldrT="[Text]"/>
      <dgm:spPr/>
      <dgm:t>
        <a:bodyPr/>
        <a:lstStyle/>
        <a:p>
          <a:r>
            <a:rPr lang="sv-SE" dirty="0"/>
            <a:t>11 </a:t>
          </a:r>
          <a:r>
            <a:rPr lang="sv-SE" dirty="0" err="1"/>
            <a:t>customer</a:t>
          </a:r>
          <a:r>
            <a:rPr lang="sv-SE" dirty="0"/>
            <a:t> </a:t>
          </a:r>
          <a:r>
            <a:rPr lang="sv-SE" dirty="0" err="1"/>
            <a:t>requests</a:t>
          </a:r>
          <a:endParaRPr lang="en-US" dirty="0"/>
        </a:p>
      </dgm:t>
    </dgm:pt>
    <dgm:pt modelId="{F4D64815-58AB-4F5B-8EF3-CEB088238A31}" type="parTrans" cxnId="{66C718C9-D537-4ED3-8E89-A4AFE4F9A6D1}">
      <dgm:prSet/>
      <dgm:spPr/>
      <dgm:t>
        <a:bodyPr/>
        <a:lstStyle/>
        <a:p>
          <a:endParaRPr lang="en-US"/>
        </a:p>
      </dgm:t>
    </dgm:pt>
    <dgm:pt modelId="{E80193FE-0392-42A9-BD20-CABB5D3A12CF}" type="sibTrans" cxnId="{66C718C9-D537-4ED3-8E89-A4AFE4F9A6D1}">
      <dgm:prSet/>
      <dgm:spPr/>
      <dgm:t>
        <a:bodyPr/>
        <a:lstStyle/>
        <a:p>
          <a:endParaRPr lang="en-US"/>
        </a:p>
      </dgm:t>
    </dgm:pt>
    <dgm:pt modelId="{D4B332A5-EE52-49A1-9363-C3CCC3A4B45A}">
      <dgm:prSet phldrT="[Text]"/>
      <dgm:spPr/>
      <dgm:t>
        <a:bodyPr/>
        <a:lstStyle/>
        <a:p>
          <a:r>
            <a:rPr lang="sv-SE"/>
            <a:t>Discussion with stakeholders</a:t>
          </a:r>
          <a:endParaRPr lang="en-US" dirty="0"/>
        </a:p>
      </dgm:t>
    </dgm:pt>
    <dgm:pt modelId="{6A51F968-2D0A-4D21-BBB1-D87BB69C37B6}" type="parTrans" cxnId="{2417F2F9-5D35-4FA1-9946-31C9FFA79786}">
      <dgm:prSet/>
      <dgm:spPr/>
      <dgm:t>
        <a:bodyPr/>
        <a:lstStyle/>
        <a:p>
          <a:endParaRPr lang="en-US"/>
        </a:p>
      </dgm:t>
    </dgm:pt>
    <dgm:pt modelId="{1D6C53A4-ABB8-4189-9C39-F28399B1B31C}" type="sibTrans" cxnId="{2417F2F9-5D35-4FA1-9946-31C9FFA79786}">
      <dgm:prSet/>
      <dgm:spPr/>
      <dgm:t>
        <a:bodyPr/>
        <a:lstStyle/>
        <a:p>
          <a:endParaRPr lang="en-US"/>
        </a:p>
      </dgm:t>
    </dgm:pt>
    <dgm:pt modelId="{10BE8470-57CB-49DB-B340-180606CD84C8}" type="pres">
      <dgm:prSet presAssocID="{9A512D13-83B0-4BC6-90EF-268811558D64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F08E48F6-20B9-43B2-9BB2-DDF1842AEF99}" type="pres">
      <dgm:prSet presAssocID="{9A512D13-83B0-4BC6-90EF-268811558D64}" presName="dummyMaxCanvas" presStyleCnt="0"/>
      <dgm:spPr/>
    </dgm:pt>
    <dgm:pt modelId="{00E16242-AD8D-40BF-8173-F720058A4085}" type="pres">
      <dgm:prSet presAssocID="{9A512D13-83B0-4BC6-90EF-268811558D64}" presName="parentComposite" presStyleCnt="0"/>
      <dgm:spPr/>
    </dgm:pt>
    <dgm:pt modelId="{4AF2F555-C444-4E7B-AEF2-819673D6B377}" type="pres">
      <dgm:prSet presAssocID="{9A512D13-83B0-4BC6-90EF-268811558D64}" presName="parent1" presStyleLbl="alignAccFollowNode1" presStyleIdx="0" presStyleCnt="4">
        <dgm:presLayoutVars>
          <dgm:chMax val="4"/>
        </dgm:presLayoutVars>
      </dgm:prSet>
      <dgm:spPr/>
    </dgm:pt>
    <dgm:pt modelId="{51C1AB1D-5D57-4998-B371-75658E90AE60}" type="pres">
      <dgm:prSet presAssocID="{9A512D13-83B0-4BC6-90EF-268811558D64}" presName="parent2" presStyleLbl="alignAccFollowNode1" presStyleIdx="1" presStyleCnt="4">
        <dgm:presLayoutVars>
          <dgm:chMax val="4"/>
        </dgm:presLayoutVars>
      </dgm:prSet>
      <dgm:spPr/>
    </dgm:pt>
    <dgm:pt modelId="{42755383-066D-48B3-AC85-1C23A81B9991}" type="pres">
      <dgm:prSet presAssocID="{9A512D13-83B0-4BC6-90EF-268811558D64}" presName="childrenComposite" presStyleCnt="0"/>
      <dgm:spPr/>
    </dgm:pt>
    <dgm:pt modelId="{105EE5EC-DD11-49DC-9C6F-416DDEB5269A}" type="pres">
      <dgm:prSet presAssocID="{9A512D13-83B0-4BC6-90EF-268811558D64}" presName="dummyMaxCanvas_ChildArea" presStyleCnt="0"/>
      <dgm:spPr/>
    </dgm:pt>
    <dgm:pt modelId="{C4ABD7D7-198A-4B9C-9645-0F8DF48CB185}" type="pres">
      <dgm:prSet presAssocID="{9A512D13-83B0-4BC6-90EF-268811558D64}" presName="fulcrum" presStyleLbl="alignAccFollowNode1" presStyleIdx="2" presStyleCnt="4"/>
      <dgm:spPr/>
    </dgm:pt>
    <dgm:pt modelId="{831308DF-8616-40D1-BF29-D8A59241260C}" type="pres">
      <dgm:prSet presAssocID="{9A512D13-83B0-4BC6-90EF-268811558D64}" presName="balance_44" presStyleLbl="alignAccFollowNode1" presStyleIdx="3" presStyleCnt="4">
        <dgm:presLayoutVars>
          <dgm:bulletEnabled val="1"/>
        </dgm:presLayoutVars>
      </dgm:prSet>
      <dgm:spPr/>
    </dgm:pt>
    <dgm:pt modelId="{E58EDD22-0587-43CD-923B-290AF1D14CEA}" type="pres">
      <dgm:prSet presAssocID="{9A512D13-83B0-4BC6-90EF-268811558D64}" presName="right_44_1" presStyleLbl="node1" presStyleIdx="0" presStyleCnt="8">
        <dgm:presLayoutVars>
          <dgm:bulletEnabled val="1"/>
        </dgm:presLayoutVars>
      </dgm:prSet>
      <dgm:spPr/>
    </dgm:pt>
    <dgm:pt modelId="{86ED0D8A-6329-41B5-8227-119F9C2EEA9D}" type="pres">
      <dgm:prSet presAssocID="{9A512D13-83B0-4BC6-90EF-268811558D64}" presName="right_44_2" presStyleLbl="node1" presStyleIdx="1" presStyleCnt="8">
        <dgm:presLayoutVars>
          <dgm:bulletEnabled val="1"/>
        </dgm:presLayoutVars>
      </dgm:prSet>
      <dgm:spPr/>
    </dgm:pt>
    <dgm:pt modelId="{2AE4829A-DC8C-48DE-892A-6BDA15EC234D}" type="pres">
      <dgm:prSet presAssocID="{9A512D13-83B0-4BC6-90EF-268811558D64}" presName="right_44_3" presStyleLbl="node1" presStyleIdx="2" presStyleCnt="8">
        <dgm:presLayoutVars>
          <dgm:bulletEnabled val="1"/>
        </dgm:presLayoutVars>
      </dgm:prSet>
      <dgm:spPr/>
    </dgm:pt>
    <dgm:pt modelId="{7A716016-8ED1-4F55-B67B-EF4AED86B56F}" type="pres">
      <dgm:prSet presAssocID="{9A512D13-83B0-4BC6-90EF-268811558D64}" presName="right_44_4" presStyleLbl="node1" presStyleIdx="3" presStyleCnt="8">
        <dgm:presLayoutVars>
          <dgm:bulletEnabled val="1"/>
        </dgm:presLayoutVars>
      </dgm:prSet>
      <dgm:spPr/>
    </dgm:pt>
    <dgm:pt modelId="{8E180FBC-D605-475D-B2D9-C15B3DE96CA0}" type="pres">
      <dgm:prSet presAssocID="{9A512D13-83B0-4BC6-90EF-268811558D64}" presName="left_44_1" presStyleLbl="node1" presStyleIdx="4" presStyleCnt="8">
        <dgm:presLayoutVars>
          <dgm:bulletEnabled val="1"/>
        </dgm:presLayoutVars>
      </dgm:prSet>
      <dgm:spPr/>
    </dgm:pt>
    <dgm:pt modelId="{C3439883-AE2E-4071-A648-9295A62DA6C0}" type="pres">
      <dgm:prSet presAssocID="{9A512D13-83B0-4BC6-90EF-268811558D64}" presName="left_44_2" presStyleLbl="node1" presStyleIdx="5" presStyleCnt="8">
        <dgm:presLayoutVars>
          <dgm:bulletEnabled val="1"/>
        </dgm:presLayoutVars>
      </dgm:prSet>
      <dgm:spPr/>
    </dgm:pt>
    <dgm:pt modelId="{1FAAEFD2-A9F0-4C05-9D5E-397AC2476C00}" type="pres">
      <dgm:prSet presAssocID="{9A512D13-83B0-4BC6-90EF-268811558D64}" presName="left_44_3" presStyleLbl="node1" presStyleIdx="6" presStyleCnt="8">
        <dgm:presLayoutVars>
          <dgm:bulletEnabled val="1"/>
        </dgm:presLayoutVars>
      </dgm:prSet>
      <dgm:spPr/>
    </dgm:pt>
    <dgm:pt modelId="{6B5A75C1-3F5B-489D-A47A-EAC0B4C26446}" type="pres">
      <dgm:prSet presAssocID="{9A512D13-83B0-4BC6-90EF-268811558D64}" presName="left_44_4" presStyleLbl="node1" presStyleIdx="7" presStyleCnt="8">
        <dgm:presLayoutVars>
          <dgm:bulletEnabled val="1"/>
        </dgm:presLayoutVars>
      </dgm:prSet>
      <dgm:spPr/>
    </dgm:pt>
  </dgm:ptLst>
  <dgm:cxnLst>
    <dgm:cxn modelId="{4A7E0D31-DC5C-441C-B7B8-4AE5AC594A8B}" type="presOf" srcId="{57D3854A-971F-4422-9248-C509274BB41D}" destId="{51C1AB1D-5D57-4998-B371-75658E90AE60}" srcOrd="0" destOrd="0" presId="urn:microsoft.com/office/officeart/2005/8/layout/balance1"/>
    <dgm:cxn modelId="{24E3EF37-23B7-4AB8-A4BC-CE87B5D0843D}" type="presOf" srcId="{59E39D41-8C02-4602-B582-30A7B404AF08}" destId="{1FAAEFD2-A9F0-4C05-9D5E-397AC2476C00}" srcOrd="0" destOrd="0" presId="urn:microsoft.com/office/officeart/2005/8/layout/balance1"/>
    <dgm:cxn modelId="{AF47A75B-137B-4B5F-855F-4D36A91C86EC}" type="presOf" srcId="{7566B090-6488-4CC4-BCA3-164F0FD26A66}" destId="{86ED0D8A-6329-41B5-8227-119F9C2EEA9D}" srcOrd="0" destOrd="0" presId="urn:microsoft.com/office/officeart/2005/8/layout/balance1"/>
    <dgm:cxn modelId="{7A5A2B42-5FEE-4BF6-BD15-263FFDC92767}" srcId="{67B7BDB4-232C-41CA-9C3B-2C779CA6D0CE}" destId="{C24D9CFA-AB5F-4BEE-96E4-FCA1A7D0DF8F}" srcOrd="1" destOrd="0" parTransId="{1C3FB43B-4195-43B3-B94E-121713CF5E8B}" sibTransId="{E33AB938-B558-4287-9595-70D0C7D84229}"/>
    <dgm:cxn modelId="{1F978543-0ECC-4C6B-8A7F-3B5FD919FD77}" srcId="{67B7BDB4-232C-41CA-9C3B-2C779CA6D0CE}" destId="{59E39D41-8C02-4602-B582-30A7B404AF08}" srcOrd="2" destOrd="0" parTransId="{AD45A5EA-E914-4961-BB87-4A7EC2173096}" sibTransId="{6CC7D194-C0D1-4292-9170-B89168E5C425}"/>
    <dgm:cxn modelId="{DD2E5344-1722-4327-AA4E-67276B704F6E}" type="presOf" srcId="{D4B332A5-EE52-49A1-9363-C3CCC3A4B45A}" destId="{2AE4829A-DC8C-48DE-892A-6BDA15EC234D}" srcOrd="0" destOrd="0" presId="urn:microsoft.com/office/officeart/2005/8/layout/balance1"/>
    <dgm:cxn modelId="{73A2F258-12E3-40BF-8DA0-7693E4C8B46F}" srcId="{57D3854A-971F-4422-9248-C509274BB41D}" destId="{0424F3A5-113D-413A-A920-C1781917675E}" srcOrd="0" destOrd="0" parTransId="{3767BFEE-CECE-4E12-8E5F-D3E37F97F0DD}" sibTransId="{716D06F2-0FC0-4896-8778-FDA3B512AE4B}"/>
    <dgm:cxn modelId="{F83CE559-2CB3-4CBA-A903-BE10A3B4656C}" srcId="{67B7BDB4-232C-41CA-9C3B-2C779CA6D0CE}" destId="{2AC47B69-B8F3-4455-BCDD-27E53AF2B646}" srcOrd="3" destOrd="0" parTransId="{553FFECF-B8A2-4A5C-99CD-458C0FE2851F}" sibTransId="{585882B5-2F63-434B-935F-6BD6D049D2B3}"/>
    <dgm:cxn modelId="{46ABFF5A-1B87-49F1-ACF9-16654C9AE16B}" srcId="{9A512D13-83B0-4BC6-90EF-268811558D64}" destId="{67B7BDB4-232C-41CA-9C3B-2C779CA6D0CE}" srcOrd="0" destOrd="0" parTransId="{F628FCF1-8281-4B09-B778-ED0DB2658D18}" sibTransId="{5D4D473A-4426-4B3B-A2CC-BD37DF12BE18}"/>
    <dgm:cxn modelId="{51163B81-9360-4FD0-BFAB-96E92EFB0086}" type="presOf" srcId="{0424F3A5-113D-413A-A920-C1781917675E}" destId="{E58EDD22-0587-43CD-923B-290AF1D14CEA}" srcOrd="0" destOrd="0" presId="urn:microsoft.com/office/officeart/2005/8/layout/balance1"/>
    <dgm:cxn modelId="{43232085-E724-4972-B02C-46E2B8E634C8}" srcId="{57D3854A-971F-4422-9248-C509274BB41D}" destId="{F15B672A-4E41-4919-B4B6-79AB541B3326}" srcOrd="3" destOrd="0" parTransId="{07E0596F-5E88-4D95-A7D1-B97170DD9B81}" sibTransId="{B9AB0D60-1CAB-41FD-9ADC-721551E8C8C3}"/>
    <dgm:cxn modelId="{35995497-38F7-4449-BE27-6C33224CB0E7}" type="presOf" srcId="{2AC47B69-B8F3-4455-BCDD-27E53AF2B646}" destId="{6B5A75C1-3F5B-489D-A47A-EAC0B4C26446}" srcOrd="0" destOrd="0" presId="urn:microsoft.com/office/officeart/2005/8/layout/balance1"/>
    <dgm:cxn modelId="{1961869B-5E84-44B3-AC87-12F2DB2521A7}" type="presOf" srcId="{C24D9CFA-AB5F-4BEE-96E4-FCA1A7D0DF8F}" destId="{C3439883-AE2E-4071-A648-9295A62DA6C0}" srcOrd="0" destOrd="0" presId="urn:microsoft.com/office/officeart/2005/8/layout/balance1"/>
    <dgm:cxn modelId="{173CE8A4-062A-4A61-8EA5-1E95DFFF3C6D}" type="presOf" srcId="{67B7BDB4-232C-41CA-9C3B-2C779CA6D0CE}" destId="{4AF2F555-C444-4E7B-AEF2-819673D6B377}" srcOrd="0" destOrd="0" presId="urn:microsoft.com/office/officeart/2005/8/layout/balance1"/>
    <dgm:cxn modelId="{C46E18A7-5C48-4749-964B-82B02DDF3B4F}" srcId="{67B7BDB4-232C-41CA-9C3B-2C779CA6D0CE}" destId="{01A5ADBB-ECF5-4EC0-9F13-EB4A5FCEAE15}" srcOrd="0" destOrd="0" parTransId="{33EEA0EF-CE3C-40DC-B3DF-7019A4346279}" sibTransId="{85231072-0E23-4330-9A2C-87520F0377E1}"/>
    <dgm:cxn modelId="{5A2CE0AE-0FAA-4991-9108-8E660DFC41A3}" srcId="{9A512D13-83B0-4BC6-90EF-268811558D64}" destId="{57D3854A-971F-4422-9248-C509274BB41D}" srcOrd="1" destOrd="0" parTransId="{26D93C82-06EA-48CB-BD1B-D531171C9517}" sibTransId="{6DA07D97-F02C-4562-BC4C-EA68588D8CF3}"/>
    <dgm:cxn modelId="{FCE618B2-F9F1-4736-B7A0-F489BD5D694D}" type="presOf" srcId="{F15B672A-4E41-4919-B4B6-79AB541B3326}" destId="{7A716016-8ED1-4F55-B67B-EF4AED86B56F}" srcOrd="0" destOrd="0" presId="urn:microsoft.com/office/officeart/2005/8/layout/balance1"/>
    <dgm:cxn modelId="{19366CB7-ADF7-4B3A-AE9F-78A73E916F2F}" type="presOf" srcId="{9A512D13-83B0-4BC6-90EF-268811558D64}" destId="{10BE8470-57CB-49DB-B340-180606CD84C8}" srcOrd="0" destOrd="0" presId="urn:microsoft.com/office/officeart/2005/8/layout/balance1"/>
    <dgm:cxn modelId="{415400B9-4B91-40BE-B624-3C3F316B9285}" type="presOf" srcId="{01A5ADBB-ECF5-4EC0-9F13-EB4A5FCEAE15}" destId="{8E180FBC-D605-475D-B2D9-C15B3DE96CA0}" srcOrd="0" destOrd="0" presId="urn:microsoft.com/office/officeart/2005/8/layout/balance1"/>
    <dgm:cxn modelId="{66C718C9-D537-4ED3-8E89-A4AFE4F9A6D1}" srcId="{57D3854A-971F-4422-9248-C509274BB41D}" destId="{7566B090-6488-4CC4-BCA3-164F0FD26A66}" srcOrd="1" destOrd="0" parTransId="{F4D64815-58AB-4F5B-8EF3-CEB088238A31}" sibTransId="{E80193FE-0392-42A9-BD20-CABB5D3A12CF}"/>
    <dgm:cxn modelId="{2417F2F9-5D35-4FA1-9946-31C9FFA79786}" srcId="{57D3854A-971F-4422-9248-C509274BB41D}" destId="{D4B332A5-EE52-49A1-9363-C3CCC3A4B45A}" srcOrd="2" destOrd="0" parTransId="{6A51F968-2D0A-4D21-BBB1-D87BB69C37B6}" sibTransId="{1D6C53A4-ABB8-4189-9C39-F28399B1B31C}"/>
    <dgm:cxn modelId="{419A4729-2F0C-4772-9B4B-A577CDB11BFC}" type="presParOf" srcId="{10BE8470-57CB-49DB-B340-180606CD84C8}" destId="{F08E48F6-20B9-43B2-9BB2-DDF1842AEF99}" srcOrd="0" destOrd="0" presId="urn:microsoft.com/office/officeart/2005/8/layout/balance1"/>
    <dgm:cxn modelId="{F8333181-9A07-49CB-8AE6-08C296ED236B}" type="presParOf" srcId="{10BE8470-57CB-49DB-B340-180606CD84C8}" destId="{00E16242-AD8D-40BF-8173-F720058A4085}" srcOrd="1" destOrd="0" presId="urn:microsoft.com/office/officeart/2005/8/layout/balance1"/>
    <dgm:cxn modelId="{386A1810-9C3A-4ED5-A722-9EBAD5EFF26B}" type="presParOf" srcId="{00E16242-AD8D-40BF-8173-F720058A4085}" destId="{4AF2F555-C444-4E7B-AEF2-819673D6B377}" srcOrd="0" destOrd="0" presId="urn:microsoft.com/office/officeart/2005/8/layout/balance1"/>
    <dgm:cxn modelId="{0F5786FB-9B6C-4FA2-8930-0301C25F7FB0}" type="presParOf" srcId="{00E16242-AD8D-40BF-8173-F720058A4085}" destId="{51C1AB1D-5D57-4998-B371-75658E90AE60}" srcOrd="1" destOrd="0" presId="urn:microsoft.com/office/officeart/2005/8/layout/balance1"/>
    <dgm:cxn modelId="{C42C8079-5B5A-493F-8B89-C47588989E04}" type="presParOf" srcId="{10BE8470-57CB-49DB-B340-180606CD84C8}" destId="{42755383-066D-48B3-AC85-1C23A81B9991}" srcOrd="2" destOrd="0" presId="urn:microsoft.com/office/officeart/2005/8/layout/balance1"/>
    <dgm:cxn modelId="{87F2402A-9B0E-410B-97C0-D1654BC90D26}" type="presParOf" srcId="{42755383-066D-48B3-AC85-1C23A81B9991}" destId="{105EE5EC-DD11-49DC-9C6F-416DDEB5269A}" srcOrd="0" destOrd="0" presId="urn:microsoft.com/office/officeart/2005/8/layout/balance1"/>
    <dgm:cxn modelId="{68856B85-EF59-4944-AB0F-7C5CF0EB9303}" type="presParOf" srcId="{42755383-066D-48B3-AC85-1C23A81B9991}" destId="{C4ABD7D7-198A-4B9C-9645-0F8DF48CB185}" srcOrd="1" destOrd="0" presId="urn:microsoft.com/office/officeart/2005/8/layout/balance1"/>
    <dgm:cxn modelId="{E461A998-F168-4724-BFB8-4AEE96296E13}" type="presParOf" srcId="{42755383-066D-48B3-AC85-1C23A81B9991}" destId="{831308DF-8616-40D1-BF29-D8A59241260C}" srcOrd="2" destOrd="0" presId="urn:microsoft.com/office/officeart/2005/8/layout/balance1"/>
    <dgm:cxn modelId="{4ABE87A4-2ECD-4443-8050-A380EE82E1F8}" type="presParOf" srcId="{42755383-066D-48B3-AC85-1C23A81B9991}" destId="{E58EDD22-0587-43CD-923B-290AF1D14CEA}" srcOrd="3" destOrd="0" presId="urn:microsoft.com/office/officeart/2005/8/layout/balance1"/>
    <dgm:cxn modelId="{4B820CD0-25B1-4D77-9B45-3A5B1E57948B}" type="presParOf" srcId="{42755383-066D-48B3-AC85-1C23A81B9991}" destId="{86ED0D8A-6329-41B5-8227-119F9C2EEA9D}" srcOrd="4" destOrd="0" presId="urn:microsoft.com/office/officeart/2005/8/layout/balance1"/>
    <dgm:cxn modelId="{D8D74D78-7F1E-485B-AE66-36185F8178E2}" type="presParOf" srcId="{42755383-066D-48B3-AC85-1C23A81B9991}" destId="{2AE4829A-DC8C-48DE-892A-6BDA15EC234D}" srcOrd="5" destOrd="0" presId="urn:microsoft.com/office/officeart/2005/8/layout/balance1"/>
    <dgm:cxn modelId="{8C055E9C-9240-43BD-A22C-A3D0AA37FC03}" type="presParOf" srcId="{42755383-066D-48B3-AC85-1C23A81B9991}" destId="{7A716016-8ED1-4F55-B67B-EF4AED86B56F}" srcOrd="6" destOrd="0" presId="urn:microsoft.com/office/officeart/2005/8/layout/balance1"/>
    <dgm:cxn modelId="{F7A2982D-FB6D-4DDA-9CB7-9E89899306F1}" type="presParOf" srcId="{42755383-066D-48B3-AC85-1C23A81B9991}" destId="{8E180FBC-D605-475D-B2D9-C15B3DE96CA0}" srcOrd="7" destOrd="0" presId="urn:microsoft.com/office/officeart/2005/8/layout/balance1"/>
    <dgm:cxn modelId="{351A2B06-A820-48A1-BF46-5AB5DF49758D}" type="presParOf" srcId="{42755383-066D-48B3-AC85-1C23A81B9991}" destId="{C3439883-AE2E-4071-A648-9295A62DA6C0}" srcOrd="8" destOrd="0" presId="urn:microsoft.com/office/officeart/2005/8/layout/balance1"/>
    <dgm:cxn modelId="{9B837E05-EA7C-425B-8A21-A0FA010AAB9F}" type="presParOf" srcId="{42755383-066D-48B3-AC85-1C23A81B9991}" destId="{1FAAEFD2-A9F0-4C05-9D5E-397AC2476C00}" srcOrd="9" destOrd="0" presId="urn:microsoft.com/office/officeart/2005/8/layout/balance1"/>
    <dgm:cxn modelId="{FBBF3509-346E-459C-98E8-77381A3B7EC9}" type="presParOf" srcId="{42755383-066D-48B3-AC85-1C23A81B9991}" destId="{6B5A75C1-3F5B-489D-A47A-EAC0B4C26446}" srcOrd="10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F2F555-C444-4E7B-AEF2-819673D6B377}">
      <dsp:nvSpPr>
        <dsp:cNvPr id="0" name=""/>
        <dsp:cNvSpPr/>
      </dsp:nvSpPr>
      <dsp:spPr>
        <a:xfrm>
          <a:off x="3343211" y="0"/>
          <a:ext cx="1566481" cy="8702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Life </a:t>
          </a:r>
          <a:r>
            <a:rPr lang="sv-SE" sz="1600" kern="1200" dirty="0" err="1"/>
            <a:t>Cycle</a:t>
          </a:r>
          <a:r>
            <a:rPr lang="sv-SE" sz="1600" kern="1200" dirty="0"/>
            <a:t> </a:t>
          </a:r>
          <a:r>
            <a:rPr lang="sv-SE" sz="1600" kern="1200" dirty="0" err="1"/>
            <a:t>Assessment</a:t>
          </a:r>
          <a:r>
            <a:rPr lang="sv-SE" sz="1600" kern="1200" dirty="0"/>
            <a:t> (LCA)</a:t>
          </a:r>
          <a:endParaRPr lang="en-US" sz="1600" kern="1200" dirty="0"/>
        </a:p>
      </dsp:txBody>
      <dsp:txXfrm>
        <a:off x="3368700" y="25489"/>
        <a:ext cx="1515503" cy="819289"/>
      </dsp:txXfrm>
    </dsp:sp>
    <dsp:sp modelId="{51C1AB1D-5D57-4998-B371-75658E90AE60}">
      <dsp:nvSpPr>
        <dsp:cNvPr id="0" name=""/>
        <dsp:cNvSpPr/>
      </dsp:nvSpPr>
      <dsp:spPr>
        <a:xfrm>
          <a:off x="5605907" y="0"/>
          <a:ext cx="1566481" cy="870267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600" kern="1200" dirty="0"/>
            <a:t>User </a:t>
          </a:r>
          <a:r>
            <a:rPr lang="sv-SE" sz="1600" kern="1200" dirty="0" err="1"/>
            <a:t>expectations</a:t>
          </a:r>
          <a:endParaRPr lang="en-US" sz="1600" kern="1200" dirty="0"/>
        </a:p>
      </dsp:txBody>
      <dsp:txXfrm>
        <a:off x="5631396" y="25489"/>
        <a:ext cx="1515503" cy="819289"/>
      </dsp:txXfrm>
    </dsp:sp>
    <dsp:sp modelId="{C4ABD7D7-198A-4B9C-9645-0F8DF48CB185}">
      <dsp:nvSpPr>
        <dsp:cNvPr id="0" name=""/>
        <dsp:cNvSpPr/>
      </dsp:nvSpPr>
      <dsp:spPr>
        <a:xfrm>
          <a:off x="4931449" y="3698637"/>
          <a:ext cx="652700" cy="652700"/>
        </a:xfrm>
        <a:prstGeom prst="triangle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1308DF-8616-40D1-BF29-D8A59241260C}">
      <dsp:nvSpPr>
        <dsp:cNvPr id="0" name=""/>
        <dsp:cNvSpPr/>
      </dsp:nvSpPr>
      <dsp:spPr>
        <a:xfrm>
          <a:off x="3299697" y="3425373"/>
          <a:ext cx="3916204" cy="264561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8EDD22-0587-43CD-923B-290AF1D14CEA}">
      <dsp:nvSpPr>
        <dsp:cNvPr id="0" name=""/>
        <dsp:cNvSpPr/>
      </dsp:nvSpPr>
      <dsp:spPr>
        <a:xfrm>
          <a:off x="5605907" y="2857958"/>
          <a:ext cx="1566481" cy="536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 err="1"/>
            <a:t>Literature</a:t>
          </a:r>
          <a:r>
            <a:rPr lang="sv-SE" sz="1300" kern="1200" dirty="0"/>
            <a:t> on </a:t>
          </a:r>
          <a:r>
            <a:rPr lang="sv-SE" sz="1300" kern="1200" dirty="0" err="1"/>
            <a:t>simplified</a:t>
          </a:r>
          <a:r>
            <a:rPr lang="sv-SE" sz="1300" kern="1200" dirty="0"/>
            <a:t> LCA</a:t>
          </a:r>
          <a:endParaRPr lang="en-US" sz="1300" kern="1200" dirty="0"/>
        </a:p>
      </dsp:txBody>
      <dsp:txXfrm>
        <a:off x="5632076" y="2884127"/>
        <a:ext cx="1514143" cy="483746"/>
      </dsp:txXfrm>
    </dsp:sp>
    <dsp:sp modelId="{86ED0D8A-6329-41B5-8227-119F9C2EEA9D}">
      <dsp:nvSpPr>
        <dsp:cNvPr id="0" name=""/>
        <dsp:cNvSpPr/>
      </dsp:nvSpPr>
      <dsp:spPr>
        <a:xfrm>
          <a:off x="5605907" y="2280101"/>
          <a:ext cx="1566481" cy="536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/>
            <a:t>11 </a:t>
          </a:r>
          <a:r>
            <a:rPr lang="sv-SE" sz="1300" kern="1200" dirty="0" err="1"/>
            <a:t>customer</a:t>
          </a:r>
          <a:r>
            <a:rPr lang="sv-SE" sz="1300" kern="1200" dirty="0"/>
            <a:t> </a:t>
          </a:r>
          <a:r>
            <a:rPr lang="sv-SE" sz="1300" kern="1200" dirty="0" err="1"/>
            <a:t>requests</a:t>
          </a:r>
          <a:endParaRPr lang="en-US" sz="1300" kern="1200" dirty="0"/>
        </a:p>
      </dsp:txBody>
      <dsp:txXfrm>
        <a:off x="5632076" y="2306270"/>
        <a:ext cx="1514143" cy="483746"/>
      </dsp:txXfrm>
    </dsp:sp>
    <dsp:sp modelId="{2AE4829A-DC8C-48DE-892A-6BDA15EC234D}">
      <dsp:nvSpPr>
        <dsp:cNvPr id="0" name=""/>
        <dsp:cNvSpPr/>
      </dsp:nvSpPr>
      <dsp:spPr>
        <a:xfrm>
          <a:off x="5605907" y="1702243"/>
          <a:ext cx="1566481" cy="536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/>
            <a:t>Discussion with stakeholders</a:t>
          </a:r>
          <a:endParaRPr lang="en-US" sz="1300" kern="1200" dirty="0"/>
        </a:p>
      </dsp:txBody>
      <dsp:txXfrm>
        <a:off x="5632076" y="1728412"/>
        <a:ext cx="1514143" cy="483746"/>
      </dsp:txXfrm>
    </dsp:sp>
    <dsp:sp modelId="{7A716016-8ED1-4F55-B67B-EF4AED86B56F}">
      <dsp:nvSpPr>
        <dsp:cNvPr id="0" name=""/>
        <dsp:cNvSpPr/>
      </dsp:nvSpPr>
      <dsp:spPr>
        <a:xfrm>
          <a:off x="5605907" y="1113942"/>
          <a:ext cx="1566481" cy="536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/>
            <a:t>Workshop on </a:t>
          </a:r>
          <a:r>
            <a:rPr lang="sv-SE" sz="1300" kern="1200" dirty="0" err="1"/>
            <a:t>usability</a:t>
          </a:r>
          <a:endParaRPr lang="en-US" sz="1300" kern="1200" dirty="0"/>
        </a:p>
      </dsp:txBody>
      <dsp:txXfrm>
        <a:off x="5632076" y="1140111"/>
        <a:ext cx="1514143" cy="483746"/>
      </dsp:txXfrm>
    </dsp:sp>
    <dsp:sp modelId="{8E180FBC-D605-475D-B2D9-C15B3DE96CA0}">
      <dsp:nvSpPr>
        <dsp:cNvPr id="0" name=""/>
        <dsp:cNvSpPr/>
      </dsp:nvSpPr>
      <dsp:spPr>
        <a:xfrm>
          <a:off x="3343211" y="2857958"/>
          <a:ext cx="1566481" cy="536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/>
            <a:t>LCA standards</a:t>
          </a:r>
          <a:endParaRPr lang="en-US" sz="1300" kern="1200" dirty="0"/>
        </a:p>
      </dsp:txBody>
      <dsp:txXfrm>
        <a:off x="3369380" y="2884127"/>
        <a:ext cx="1514143" cy="483746"/>
      </dsp:txXfrm>
    </dsp:sp>
    <dsp:sp modelId="{C3439883-AE2E-4071-A648-9295A62DA6C0}">
      <dsp:nvSpPr>
        <dsp:cNvPr id="0" name=""/>
        <dsp:cNvSpPr/>
      </dsp:nvSpPr>
      <dsp:spPr>
        <a:xfrm>
          <a:off x="3343211" y="2280101"/>
          <a:ext cx="1566481" cy="536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/>
            <a:t>LCA experts</a:t>
          </a:r>
          <a:endParaRPr lang="en-US" sz="1300" kern="1200" dirty="0"/>
        </a:p>
      </dsp:txBody>
      <dsp:txXfrm>
        <a:off x="3369380" y="2306270"/>
        <a:ext cx="1514143" cy="483746"/>
      </dsp:txXfrm>
    </dsp:sp>
    <dsp:sp modelId="{1FAAEFD2-A9F0-4C05-9D5E-397AC2476C00}">
      <dsp:nvSpPr>
        <dsp:cNvPr id="0" name=""/>
        <dsp:cNvSpPr/>
      </dsp:nvSpPr>
      <dsp:spPr>
        <a:xfrm>
          <a:off x="3343211" y="1702243"/>
          <a:ext cx="1566481" cy="536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/>
            <a:t>Previous LCA for telecom</a:t>
          </a:r>
          <a:endParaRPr lang="en-US" sz="1300" kern="1200" dirty="0"/>
        </a:p>
      </dsp:txBody>
      <dsp:txXfrm>
        <a:off x="3369380" y="1728412"/>
        <a:ext cx="1514143" cy="483746"/>
      </dsp:txXfrm>
    </dsp:sp>
    <dsp:sp modelId="{6B5A75C1-3F5B-489D-A47A-EAC0B4C26446}">
      <dsp:nvSpPr>
        <dsp:cNvPr id="0" name=""/>
        <dsp:cNvSpPr/>
      </dsp:nvSpPr>
      <dsp:spPr>
        <a:xfrm>
          <a:off x="3343211" y="1113942"/>
          <a:ext cx="1566481" cy="536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sz="1300" kern="1200" dirty="0"/>
            <a:t>LCA data and </a:t>
          </a:r>
          <a:r>
            <a:rPr lang="sv-SE" sz="1300" kern="1200" dirty="0" err="1"/>
            <a:t>tools</a:t>
          </a:r>
          <a:endParaRPr lang="en-US" sz="1300" kern="1200" dirty="0"/>
        </a:p>
      </dsp:txBody>
      <dsp:txXfrm>
        <a:off x="3369380" y="1140111"/>
        <a:ext cx="1514143" cy="4837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689A180-805B-4C04-89DB-295C4184D3AC}" type="datetimeFigureOut">
              <a:rPr lang="en-US" smtClean="0"/>
              <a:t>3/8/2021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E2A4F9-8B96-4A8B-B3FC-5C5A3FEE80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7974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EF1F1-05CF-4282-8E3B-68817945C0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35AB3A-381A-422B-9E00-D0D8CFF7A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5E4FC5-5005-4352-88A3-AC88FA63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158AB-BFCA-47C1-824B-4E524CA6E3E6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EE11-1E14-4A47-BC30-A4551ACCF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51E85-0088-432D-9517-65AF39B60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36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A599-941B-4D67-B5A9-13EA1603F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2040B-8B06-4EE7-91DC-92E76F5731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043FB7-4783-4451-BB58-DB558B1E3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9F4BF9-415E-4AC7-AB5F-6DCFD9E851AB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1EE2F-7156-4FA3-9EF4-AEB343C84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F55D4-22DF-4BA7-8861-F19D1E6A6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54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8DBDD-48AF-4EB8-8544-9019605C9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AA0CD2-BA71-45B6-9077-CB9A489DDA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B4A0E0-D360-46BC-BFCD-7931273D7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6359A-2603-482B-9FBC-D871A74E85FC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5029DD-2D8F-4BBB-9C92-72D0BCB32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4F391-3B09-45C0-82D4-7BE10F1A5E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750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48215-BD85-4EB0-92B3-96C4B61E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46D51-00BE-498F-AF90-3A1026397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B2952-7FF3-4C19-878E-551C0B178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6AC7AA-D7BB-484C-9DE2-49DD4DC534F6}" type="datetime1">
              <a:rPr lang="en-US" smtClean="0"/>
              <a:t>3/8/2021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42F59-C593-4180-BE6A-6AA501F93A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F359DF-05EA-4D5E-A330-58CF3E9D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185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4BD99-9B85-4717-8A83-52A58CAEB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F75C3-90C7-4AF8-940B-2894539592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B0020-DD12-4EB1-8E12-E08F0B73A6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A5857-E788-47D1-8E4F-8184900B3281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36C7E-1F5A-404E-854D-2CFFF8C0B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41A8A-013E-496F-9C5E-9294067BB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63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68C22-51F3-4B58-BF81-F27399694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882C7B-4438-4AD3-BE69-9EFC74146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EDE5BB-E52A-4350-BEA9-418F426CA7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1F93B-CE0C-4494-9DF1-B5DC903D5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3AB9B-4C4B-400B-983A-2B9F0F0605F2}" type="datetime1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90D3-28FD-4409-A295-1D939E5EA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0ABD7-A8B7-41BE-9EB1-D806AFEB0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83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9E39C-EE40-4F42-96CB-FC485228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6F192-04DA-4857-ADED-653D2B15FC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3977F8-73DD-47D2-B0C2-51A094E896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78F49F-6120-4BC0-B64D-67160BF36F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A087D4-2B43-4286-9401-0C3A7A86BB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66FBF51-54F2-4145-9D63-941C3A67C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D3D478-24FD-45B3-81A5-F2201CFCFFB6}" type="datetime1">
              <a:rPr lang="en-US" smtClean="0"/>
              <a:t>3/8/2021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1DB14A-3258-4B87-8621-623C31DC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5C0E2-03EE-404C-90D8-AB1669B4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80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740BA-2AC6-4D00-88EA-F051834F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170AF1-E204-4506-9D44-40A77C188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33A386-30CC-46BC-9587-A4771F6130D3}" type="datetime1">
              <a:rPr lang="en-US" smtClean="0"/>
              <a:t>3/8/2021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00097D-BEE5-490D-A7FA-1338AEB4C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280951-8886-46BF-86E1-748A6E3D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33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47BBD4-4312-4A92-8710-DE5EA46392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4816C-3CC7-4F30-9ED0-D216121B9C43}" type="datetime1">
              <a:rPr lang="en-US" smtClean="0"/>
              <a:t>3/8/2021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CA7C48-EB3B-4294-A578-3BB7CBA33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9C2E73-7443-46E6-A647-7C7C3D65D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74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07E57-3C54-46E2-A10C-A7C939E9F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6CE79-482F-48FD-B731-64AD2ED82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EA2131-4457-44FF-B8A7-F5BEB1C48B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9F1FBD-4AA8-442F-89F6-50B14917C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31B0E-15E0-44A7-A81E-5FD68A67B573}" type="datetime1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CA96D-CB7F-4022-A511-F077D619C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7C4A5D-B429-4EC5-AE11-8F38C4C5C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459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4AE6B-34CD-4589-8F70-4A05912A1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2D2158E-3BDF-4F17-8FB4-52CD888A6E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A23225-7F94-4901-85B2-45EE60DB6D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9546BC-7166-479C-8BAC-1342095FC7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BAB15-0FB3-47FD-AD5F-AD72AB7F2A4A}" type="datetime1">
              <a:rPr lang="en-US" smtClean="0"/>
              <a:t>3/8/2021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FEE33F-F320-4576-B314-34C37C4B6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71D99E-7DCA-4979-AE00-95567CFA3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130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494FB3-E6BB-4280-83FB-8885B8F77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B6A7D-1D7B-4EC8-A6B1-6C2788A62C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CB7AF-A028-4575-8966-90A3A6691F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7EC0E-7502-456E-ADC6-0CCF6EE6D5A8}" type="datetime1">
              <a:rPr lang="en-US" smtClean="0"/>
              <a:t>3/8/2021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58FADB-3E4B-4D8C-B714-129D65C7D1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279120-3974-4767-94E8-56803933EE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30FD53-A4CA-42A3-BFAB-BAC68A29E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5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bin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7B11012-3491-43E2-8418-2211745F17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Reminder</a:t>
            </a:r>
            <a:r>
              <a:rPr lang="en-US" dirty="0"/>
              <a:t>: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A18243-D226-4725-AD89-E49BC0FDF1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FF0000"/>
                </a:solidFill>
              </a:rPr>
              <a:t>Clean values in </a:t>
            </a:r>
            <a:r>
              <a:rPr lang="en-US" sz="4000" dirty="0" err="1">
                <a:solidFill>
                  <a:srgbClr val="FF0000"/>
                </a:solidFill>
              </a:rPr>
              <a:t>PEEC_demo</a:t>
            </a:r>
            <a:r>
              <a:rPr lang="en-US" sz="4000" dirty="0">
                <a:solidFill>
                  <a:srgbClr val="FF0000"/>
                </a:solidFill>
              </a:rPr>
              <a:t> and open the good sheet prior to the presentation</a:t>
            </a:r>
          </a:p>
          <a:p>
            <a:r>
              <a:rPr lang="en-US" sz="4000" dirty="0">
                <a:solidFill>
                  <a:srgbClr val="FF0000"/>
                </a:solidFill>
              </a:rPr>
              <a:t>Have the report opened + GaBi?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7572B3-F10E-4CD9-954F-2A39787E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0589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2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16674508-81D3-48CF-96BF-7FC60EAA5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741994" cy="6858000"/>
          </a:xfrm>
          <a:custGeom>
            <a:avLst/>
            <a:gdLst>
              <a:gd name="connsiteX0" fmla="*/ 0 w 6568309"/>
              <a:gd name="connsiteY0" fmla="*/ 0 h 6858000"/>
              <a:gd name="connsiteX1" fmla="*/ 362841 w 6568309"/>
              <a:gd name="connsiteY1" fmla="*/ 0 h 6858000"/>
              <a:gd name="connsiteX2" fmla="*/ 523269 w 6568309"/>
              <a:gd name="connsiteY2" fmla="*/ 0 h 6858000"/>
              <a:gd name="connsiteX3" fmla="*/ 1343025 w 6568309"/>
              <a:gd name="connsiteY3" fmla="*/ 0 h 6858000"/>
              <a:gd name="connsiteX4" fmla="*/ 1705866 w 6568309"/>
              <a:gd name="connsiteY4" fmla="*/ 0 h 6858000"/>
              <a:gd name="connsiteX5" fmla="*/ 1866294 w 6568309"/>
              <a:gd name="connsiteY5" fmla="*/ 0 h 6858000"/>
              <a:gd name="connsiteX6" fmla="*/ 5225154 w 6568309"/>
              <a:gd name="connsiteY6" fmla="*/ 0 h 6858000"/>
              <a:gd name="connsiteX7" fmla="*/ 6568179 w 6568309"/>
              <a:gd name="connsiteY7" fmla="*/ 0 h 6858000"/>
              <a:gd name="connsiteX8" fmla="*/ 6568309 w 6568309"/>
              <a:gd name="connsiteY8" fmla="*/ 1 h 6858000"/>
              <a:gd name="connsiteX9" fmla="*/ 6562951 w 6568309"/>
              <a:gd name="connsiteY9" fmla="*/ 30700 h 6858000"/>
              <a:gd name="connsiteX10" fmla="*/ 6547446 w 6568309"/>
              <a:gd name="connsiteY10" fmla="*/ 310025 h 6858000"/>
              <a:gd name="connsiteX11" fmla="*/ 6558316 w 6568309"/>
              <a:gd name="connsiteY11" fmla="*/ 443960 h 6858000"/>
              <a:gd name="connsiteX12" fmla="*/ 6528896 w 6568309"/>
              <a:gd name="connsiteY12" fmla="*/ 642659 h 6858000"/>
              <a:gd name="connsiteX13" fmla="*/ 6523095 w 6568309"/>
              <a:gd name="connsiteY13" fmla="*/ 673307 h 6858000"/>
              <a:gd name="connsiteX14" fmla="*/ 6496169 w 6568309"/>
              <a:gd name="connsiteY14" fmla="*/ 839641 h 6858000"/>
              <a:gd name="connsiteX15" fmla="*/ 6450789 w 6568309"/>
              <a:gd name="connsiteY15" fmla="*/ 958357 h 6858000"/>
              <a:gd name="connsiteX16" fmla="*/ 6453996 w 6568309"/>
              <a:gd name="connsiteY16" fmla="*/ 963398 h 6858000"/>
              <a:gd name="connsiteX17" fmla="*/ 6419467 w 6568309"/>
              <a:gd name="connsiteY17" fmla="*/ 1117169 h 6858000"/>
              <a:gd name="connsiteX18" fmla="*/ 6417348 w 6568309"/>
              <a:gd name="connsiteY18" fmla="*/ 1144352 h 6858000"/>
              <a:gd name="connsiteX19" fmla="*/ 6418473 w 6568309"/>
              <a:gd name="connsiteY19" fmla="*/ 1164484 h 6858000"/>
              <a:gd name="connsiteX20" fmla="*/ 6406979 w 6568309"/>
              <a:gd name="connsiteY20" fmla="*/ 1213829 h 6858000"/>
              <a:gd name="connsiteX21" fmla="*/ 6381928 w 6568309"/>
              <a:gd name="connsiteY21" fmla="*/ 1294823 h 6858000"/>
              <a:gd name="connsiteX22" fmla="*/ 6377948 w 6568309"/>
              <a:gd name="connsiteY22" fmla="*/ 1312193 h 6858000"/>
              <a:gd name="connsiteX23" fmla="*/ 6379894 w 6568309"/>
              <a:gd name="connsiteY23" fmla="*/ 1327626 h 6858000"/>
              <a:gd name="connsiteX24" fmla="*/ 6385024 w 6568309"/>
              <a:gd name="connsiteY24" fmla="*/ 1331644 h 6858000"/>
              <a:gd name="connsiteX25" fmla="*/ 6383696 w 6568309"/>
              <a:gd name="connsiteY25" fmla="*/ 1341276 h 6858000"/>
              <a:gd name="connsiteX26" fmla="*/ 6384464 w 6568309"/>
              <a:gd name="connsiteY26" fmla="*/ 1343945 h 6858000"/>
              <a:gd name="connsiteX27" fmla="*/ 6387748 w 6568309"/>
              <a:gd name="connsiteY27" fmla="*/ 1359134 h 6858000"/>
              <a:gd name="connsiteX28" fmla="*/ 6364157 w 6568309"/>
              <a:gd name="connsiteY28" fmla="*/ 1427803 h 6858000"/>
              <a:gd name="connsiteX29" fmla="*/ 6335874 w 6568309"/>
              <a:gd name="connsiteY29" fmla="*/ 1540278 h 6858000"/>
              <a:gd name="connsiteX30" fmla="*/ 6331892 w 6568309"/>
              <a:gd name="connsiteY30" fmla="*/ 1547262 h 6858000"/>
              <a:gd name="connsiteX31" fmla="*/ 6332744 w 6568309"/>
              <a:gd name="connsiteY31" fmla="*/ 1577056 h 6858000"/>
              <a:gd name="connsiteX32" fmla="*/ 6333604 w 6568309"/>
              <a:gd name="connsiteY32" fmla="*/ 1595898 h 6858000"/>
              <a:gd name="connsiteX33" fmla="*/ 6324749 w 6568309"/>
              <a:gd name="connsiteY33" fmla="*/ 1703726 h 6858000"/>
              <a:gd name="connsiteX34" fmla="*/ 6329594 w 6568309"/>
              <a:gd name="connsiteY34" fmla="*/ 1809535 h 6858000"/>
              <a:gd name="connsiteX35" fmla="*/ 6329062 w 6568309"/>
              <a:gd name="connsiteY35" fmla="*/ 2018310 h 6858000"/>
              <a:gd name="connsiteX36" fmla="*/ 6321735 w 6568309"/>
              <a:gd name="connsiteY36" fmla="*/ 2071355 h 6858000"/>
              <a:gd name="connsiteX37" fmla="*/ 6322678 w 6568309"/>
              <a:gd name="connsiteY37" fmla="*/ 2141166 h 6858000"/>
              <a:gd name="connsiteX38" fmla="*/ 6321340 w 6568309"/>
              <a:gd name="connsiteY38" fmla="*/ 2154548 h 6858000"/>
              <a:gd name="connsiteX39" fmla="*/ 6316582 w 6568309"/>
              <a:gd name="connsiteY39" fmla="*/ 2158153 h 6858000"/>
              <a:gd name="connsiteX40" fmla="*/ 6311428 w 6568309"/>
              <a:gd name="connsiteY40" fmla="*/ 2178174 h 6858000"/>
              <a:gd name="connsiteX41" fmla="*/ 6310192 w 6568309"/>
              <a:gd name="connsiteY41" fmla="*/ 2202858 h 6858000"/>
              <a:gd name="connsiteX42" fmla="*/ 6309211 w 6568309"/>
              <a:gd name="connsiteY42" fmla="*/ 2320214 h 6858000"/>
              <a:gd name="connsiteX43" fmla="*/ 6300151 w 6568309"/>
              <a:gd name="connsiteY43" fmla="*/ 2417011 h 6858000"/>
              <a:gd name="connsiteX44" fmla="*/ 6295176 w 6568309"/>
              <a:gd name="connsiteY44" fmla="*/ 2454207 h 6858000"/>
              <a:gd name="connsiteX45" fmla="*/ 6293727 w 6568309"/>
              <a:gd name="connsiteY45" fmla="*/ 2487203 h 6858000"/>
              <a:gd name="connsiteX46" fmla="*/ 6285477 w 6568309"/>
              <a:gd name="connsiteY46" fmla="*/ 2512282 h 6858000"/>
              <a:gd name="connsiteX47" fmla="*/ 6286205 w 6568309"/>
              <a:gd name="connsiteY47" fmla="*/ 2514318 h 6858000"/>
              <a:gd name="connsiteX48" fmla="*/ 6304629 w 6568309"/>
              <a:gd name="connsiteY48" fmla="*/ 2574334 h 6858000"/>
              <a:gd name="connsiteX49" fmla="*/ 6303842 w 6568309"/>
              <a:gd name="connsiteY49" fmla="*/ 2579877 h 6858000"/>
              <a:gd name="connsiteX50" fmla="*/ 6303953 w 6568309"/>
              <a:gd name="connsiteY50" fmla="*/ 2608928 h 6858000"/>
              <a:gd name="connsiteX51" fmla="*/ 6303530 w 6568309"/>
              <a:gd name="connsiteY51" fmla="*/ 2613111 h 6858000"/>
              <a:gd name="connsiteX52" fmla="*/ 6297474 w 6568309"/>
              <a:gd name="connsiteY52" fmla="*/ 2621996 h 6858000"/>
              <a:gd name="connsiteX53" fmla="*/ 6299263 w 6568309"/>
              <a:gd name="connsiteY53" fmla="*/ 2634265 h 6858000"/>
              <a:gd name="connsiteX54" fmla="*/ 6293065 w 6568309"/>
              <a:gd name="connsiteY54" fmla="*/ 2647237 h 6858000"/>
              <a:gd name="connsiteX55" fmla="*/ 6297496 w 6568309"/>
              <a:gd name="connsiteY55" fmla="*/ 2650786 h 6858000"/>
              <a:gd name="connsiteX56" fmla="*/ 6301708 w 6568309"/>
              <a:gd name="connsiteY56" fmla="*/ 2661993 h 6858000"/>
              <a:gd name="connsiteX57" fmla="*/ 6295884 w 6568309"/>
              <a:gd name="connsiteY57" fmla="*/ 2670949 h 6858000"/>
              <a:gd name="connsiteX58" fmla="*/ 6291714 w 6568309"/>
              <a:gd name="connsiteY58" fmla="*/ 2690255 h 6858000"/>
              <a:gd name="connsiteX59" fmla="*/ 6292327 w 6568309"/>
              <a:gd name="connsiteY59" fmla="*/ 2695683 h 6858000"/>
              <a:gd name="connsiteX60" fmla="*/ 6284410 w 6568309"/>
              <a:gd name="connsiteY60" fmla="*/ 2713964 h 6858000"/>
              <a:gd name="connsiteX61" fmla="*/ 6280410 w 6568309"/>
              <a:gd name="connsiteY61" fmla="*/ 2730175 h 6858000"/>
              <a:gd name="connsiteX62" fmla="*/ 6288082 w 6568309"/>
              <a:gd name="connsiteY62" fmla="*/ 2763497 h 6858000"/>
              <a:gd name="connsiteX63" fmla="*/ 6260924 w 6568309"/>
              <a:gd name="connsiteY63" fmla="*/ 3051539 h 6858000"/>
              <a:gd name="connsiteX64" fmla="*/ 6210151 w 6568309"/>
              <a:gd name="connsiteY64" fmla="*/ 3335396 h 6858000"/>
              <a:gd name="connsiteX65" fmla="*/ 6212034 w 6568309"/>
              <a:gd name="connsiteY65" fmla="*/ 3456509 h 6858000"/>
              <a:gd name="connsiteX66" fmla="*/ 6197490 w 6568309"/>
              <a:gd name="connsiteY66" fmla="*/ 3531827 h 6858000"/>
              <a:gd name="connsiteX67" fmla="*/ 6208018 w 6568309"/>
              <a:gd name="connsiteY67" fmla="*/ 3570877 h 6858000"/>
              <a:gd name="connsiteX68" fmla="*/ 6205920 w 6568309"/>
              <a:gd name="connsiteY68" fmla="*/ 3583849 h 6858000"/>
              <a:gd name="connsiteX69" fmla="*/ 6199616 w 6568309"/>
              <a:gd name="connsiteY69" fmla="*/ 3592763 h 6858000"/>
              <a:gd name="connsiteX70" fmla="*/ 6181288 w 6568309"/>
              <a:gd name="connsiteY70" fmla="*/ 3653485 h 6858000"/>
              <a:gd name="connsiteX71" fmla="*/ 6175963 w 6568309"/>
              <a:gd name="connsiteY71" fmla="*/ 3670528 h 6858000"/>
              <a:gd name="connsiteX72" fmla="*/ 6176722 w 6568309"/>
              <a:gd name="connsiteY72" fmla="*/ 3685990 h 6858000"/>
              <a:gd name="connsiteX73" fmla="*/ 6181549 w 6568309"/>
              <a:gd name="connsiteY73" fmla="*/ 3690283 h 6858000"/>
              <a:gd name="connsiteX74" fmla="*/ 6179476 w 6568309"/>
              <a:gd name="connsiteY74" fmla="*/ 3699787 h 6858000"/>
              <a:gd name="connsiteX75" fmla="*/ 6180040 w 6568309"/>
              <a:gd name="connsiteY75" fmla="*/ 3702486 h 6858000"/>
              <a:gd name="connsiteX76" fmla="*/ 6182155 w 6568309"/>
              <a:gd name="connsiteY76" fmla="*/ 3717784 h 6858000"/>
              <a:gd name="connsiteX77" fmla="*/ 6158980 w 6568309"/>
              <a:gd name="connsiteY77" fmla="*/ 3746229 h 6858000"/>
              <a:gd name="connsiteX78" fmla="*/ 6096049 w 6568309"/>
              <a:gd name="connsiteY78" fmla="*/ 3924910 h 6858000"/>
              <a:gd name="connsiteX79" fmla="*/ 6069712 w 6568309"/>
              <a:gd name="connsiteY79" fmla="*/ 3989353 h 6858000"/>
              <a:gd name="connsiteX80" fmla="*/ 6067330 w 6568309"/>
              <a:gd name="connsiteY80" fmla="*/ 4033899 h 6858000"/>
              <a:gd name="connsiteX81" fmla="*/ 6061081 w 6568309"/>
              <a:gd name="connsiteY81" fmla="*/ 4142250 h 6858000"/>
              <a:gd name="connsiteX82" fmla="*/ 6042858 w 6568309"/>
              <a:gd name="connsiteY82" fmla="*/ 4329442 h 6858000"/>
              <a:gd name="connsiteX83" fmla="*/ 6034182 w 6568309"/>
              <a:gd name="connsiteY83" fmla="*/ 4456184 h 6858000"/>
              <a:gd name="connsiteX84" fmla="*/ 6029178 w 6568309"/>
              <a:gd name="connsiteY84" fmla="*/ 4468478 h 6858000"/>
              <a:gd name="connsiteX85" fmla="*/ 6029974 w 6568309"/>
              <a:gd name="connsiteY85" fmla="*/ 4469862 h 6858000"/>
              <a:gd name="connsiteX86" fmla="*/ 6028340 w 6568309"/>
              <a:gd name="connsiteY86" fmla="*/ 4483797 h 6858000"/>
              <a:gd name="connsiteX87" fmla="*/ 6025168 w 6568309"/>
              <a:gd name="connsiteY87" fmla="*/ 4487091 h 6858000"/>
              <a:gd name="connsiteX88" fmla="*/ 6023164 w 6568309"/>
              <a:gd name="connsiteY88" fmla="*/ 4496728 h 6858000"/>
              <a:gd name="connsiteX89" fmla="*/ 6016839 w 6568309"/>
              <a:gd name="connsiteY89" fmla="*/ 4515918 h 6858000"/>
              <a:gd name="connsiteX90" fmla="*/ 6017886 w 6568309"/>
              <a:gd name="connsiteY90" fmla="*/ 4519316 h 6858000"/>
              <a:gd name="connsiteX91" fmla="*/ 6011819 w 6568309"/>
              <a:gd name="connsiteY91" fmla="*/ 4547957 h 6858000"/>
              <a:gd name="connsiteX92" fmla="*/ 6012791 w 6568309"/>
              <a:gd name="connsiteY92" fmla="*/ 4548262 h 6858000"/>
              <a:gd name="connsiteX93" fmla="*/ 6015703 w 6568309"/>
              <a:gd name="connsiteY93" fmla="*/ 4555939 h 6858000"/>
              <a:gd name="connsiteX94" fmla="*/ 6018854 w 6568309"/>
              <a:gd name="connsiteY94" fmla="*/ 4570815 h 6858000"/>
              <a:gd name="connsiteX95" fmla="*/ 6033000 w 6568309"/>
              <a:gd name="connsiteY95" fmla="*/ 4633846 h 6858000"/>
              <a:gd name="connsiteX96" fmla="*/ 6032325 w 6568309"/>
              <a:gd name="connsiteY96" fmla="*/ 4639816 h 6858000"/>
              <a:gd name="connsiteX97" fmla="*/ 6032549 w 6568309"/>
              <a:gd name="connsiteY97" fmla="*/ 4639923 h 6858000"/>
              <a:gd name="connsiteX98" fmla="*/ 6032309 w 6568309"/>
              <a:gd name="connsiteY98" fmla="*/ 4646192 h 6858000"/>
              <a:gd name="connsiteX99" fmla="*/ 6031095 w 6568309"/>
              <a:gd name="connsiteY99" fmla="*/ 4650706 h 6858000"/>
              <a:gd name="connsiteX100" fmla="*/ 6029786 w 6568309"/>
              <a:gd name="connsiteY100" fmla="*/ 4662290 h 6858000"/>
              <a:gd name="connsiteX101" fmla="*/ 6030911 w 6568309"/>
              <a:gd name="connsiteY101" fmla="*/ 4666180 h 6858000"/>
              <a:gd name="connsiteX102" fmla="*/ 6033630 w 6568309"/>
              <a:gd name="connsiteY102" fmla="*/ 4667585 h 6858000"/>
              <a:gd name="connsiteX103" fmla="*/ 6033189 w 6568309"/>
              <a:gd name="connsiteY103" fmla="*/ 4668660 h 6858000"/>
              <a:gd name="connsiteX104" fmla="*/ 6038764 w 6568309"/>
              <a:gd name="connsiteY104" fmla="*/ 4689807 h 6858000"/>
              <a:gd name="connsiteX105" fmla="*/ 6042217 w 6568309"/>
              <a:gd name="connsiteY105" fmla="*/ 4737890 h 6858000"/>
              <a:gd name="connsiteX106" fmla="*/ 6040543 w 6568309"/>
              <a:gd name="connsiteY106" fmla="*/ 4765657 h 6858000"/>
              <a:gd name="connsiteX107" fmla="*/ 6039956 w 6568309"/>
              <a:gd name="connsiteY107" fmla="*/ 4841463 h 6858000"/>
              <a:gd name="connsiteX108" fmla="*/ 6057123 w 6568309"/>
              <a:gd name="connsiteY108" fmla="*/ 4969863 h 6858000"/>
              <a:gd name="connsiteX109" fmla="*/ 6055039 w 6568309"/>
              <a:gd name="connsiteY109" fmla="*/ 4974028 h 6858000"/>
              <a:gd name="connsiteX110" fmla="*/ 6053462 w 6568309"/>
              <a:gd name="connsiteY110" fmla="*/ 4980318 h 6858000"/>
              <a:gd name="connsiteX111" fmla="*/ 6053643 w 6568309"/>
              <a:gd name="connsiteY111" fmla="*/ 4980501 h 6858000"/>
              <a:gd name="connsiteX112" fmla="*/ 6051733 w 6568309"/>
              <a:gd name="connsiteY112" fmla="*/ 4986338 h 6858000"/>
              <a:gd name="connsiteX113" fmla="*/ 6049602 w 6568309"/>
              <a:gd name="connsiteY113" fmla="*/ 4991296 h 6858000"/>
              <a:gd name="connsiteX114" fmla="*/ 6075165 w 6568309"/>
              <a:gd name="connsiteY114" fmla="*/ 5076895 h 6858000"/>
              <a:gd name="connsiteX115" fmla="*/ 6073751 w 6568309"/>
              <a:gd name="connsiteY115" fmla="*/ 5081568 h 6858000"/>
              <a:gd name="connsiteX116" fmla="*/ 6073150 w 6568309"/>
              <a:gd name="connsiteY116" fmla="*/ 5088173 h 6858000"/>
              <a:gd name="connsiteX117" fmla="*/ 6073355 w 6568309"/>
              <a:gd name="connsiteY117" fmla="*/ 5088300 h 6858000"/>
              <a:gd name="connsiteX118" fmla="*/ 6072362 w 6568309"/>
              <a:gd name="connsiteY118" fmla="*/ 5094558 h 6858000"/>
              <a:gd name="connsiteX119" fmla="*/ 6064726 w 6568309"/>
              <a:gd name="connsiteY119" fmla="*/ 5125620 h 6858000"/>
              <a:gd name="connsiteX120" fmla="*/ 6065415 w 6568309"/>
              <a:gd name="connsiteY120" fmla="*/ 5268004 h 6858000"/>
              <a:gd name="connsiteX121" fmla="*/ 6066081 w 6568309"/>
              <a:gd name="connsiteY121" fmla="*/ 5269530 h 6858000"/>
              <a:gd name="connsiteX122" fmla="*/ 6043407 w 6568309"/>
              <a:gd name="connsiteY122" fmla="*/ 5390941 h 6858000"/>
              <a:gd name="connsiteX123" fmla="*/ 6025377 w 6568309"/>
              <a:gd name="connsiteY123" fmla="*/ 5539927 h 6858000"/>
              <a:gd name="connsiteX124" fmla="*/ 6010052 w 6568309"/>
              <a:gd name="connsiteY124" fmla="*/ 5791594 h 6858000"/>
              <a:gd name="connsiteX125" fmla="*/ 5994220 w 6568309"/>
              <a:gd name="connsiteY125" fmla="*/ 5855206 h 6858000"/>
              <a:gd name="connsiteX126" fmla="*/ 5982580 w 6568309"/>
              <a:gd name="connsiteY126" fmla="*/ 5873582 h 6858000"/>
              <a:gd name="connsiteX127" fmla="*/ 5983608 w 6568309"/>
              <a:gd name="connsiteY127" fmla="*/ 5876037 h 6858000"/>
              <a:gd name="connsiteX128" fmla="*/ 5983535 w 6568309"/>
              <a:gd name="connsiteY128" fmla="*/ 5886534 h 6858000"/>
              <a:gd name="connsiteX129" fmla="*/ 5988737 w 6568309"/>
              <a:gd name="connsiteY129" fmla="*/ 5888644 h 6858000"/>
              <a:gd name="connsiteX130" fmla="*/ 5992371 w 6568309"/>
              <a:gd name="connsiteY130" fmla="*/ 5903832 h 6858000"/>
              <a:gd name="connsiteX131" fmla="*/ 5990780 w 6568309"/>
              <a:gd name="connsiteY131" fmla="*/ 5923391 h 6858000"/>
              <a:gd name="connsiteX132" fmla="*/ 5993870 w 6568309"/>
              <a:gd name="connsiteY132" fmla="*/ 6013205 h 6858000"/>
              <a:gd name="connsiteX133" fmla="*/ 5997673 w 6568309"/>
              <a:gd name="connsiteY133" fmla="*/ 6074018 h 6858000"/>
              <a:gd name="connsiteX134" fmla="*/ 6014840 w 6568309"/>
              <a:gd name="connsiteY134" fmla="*/ 6130837 h 6858000"/>
              <a:gd name="connsiteX135" fmla="*/ 6010704 w 6568309"/>
              <a:gd name="connsiteY135" fmla="*/ 6152982 h 6858000"/>
              <a:gd name="connsiteX136" fmla="*/ 6038294 w 6568309"/>
              <a:gd name="connsiteY136" fmla="*/ 6221100 h 6858000"/>
              <a:gd name="connsiteX137" fmla="*/ 6052331 w 6568309"/>
              <a:gd name="connsiteY137" fmla="*/ 6287550 h 6858000"/>
              <a:gd name="connsiteX138" fmla="*/ 6074143 w 6568309"/>
              <a:gd name="connsiteY138" fmla="*/ 6401595 h 6858000"/>
              <a:gd name="connsiteX139" fmla="*/ 6060199 w 6568309"/>
              <a:gd name="connsiteY139" fmla="*/ 6487110 h 6858000"/>
              <a:gd name="connsiteX140" fmla="*/ 6081156 w 6568309"/>
              <a:gd name="connsiteY140" fmla="*/ 6588589 h 6858000"/>
              <a:gd name="connsiteX141" fmla="*/ 6114944 w 6568309"/>
              <a:gd name="connsiteY141" fmla="*/ 6769963 h 6858000"/>
              <a:gd name="connsiteX142" fmla="*/ 6128950 w 6568309"/>
              <a:gd name="connsiteY142" fmla="*/ 6835814 h 6858000"/>
              <a:gd name="connsiteX143" fmla="*/ 6132536 w 6568309"/>
              <a:gd name="connsiteY143" fmla="*/ 6858000 h 6858000"/>
              <a:gd name="connsiteX144" fmla="*/ 4789511 w 6568309"/>
              <a:gd name="connsiteY144" fmla="*/ 6858000 h 6858000"/>
              <a:gd name="connsiteX145" fmla="*/ 1866294 w 6568309"/>
              <a:gd name="connsiteY145" fmla="*/ 6858000 h 6858000"/>
              <a:gd name="connsiteX146" fmla="*/ 1705866 w 6568309"/>
              <a:gd name="connsiteY146" fmla="*/ 6858000 h 6858000"/>
              <a:gd name="connsiteX147" fmla="*/ 1343025 w 6568309"/>
              <a:gd name="connsiteY147" fmla="*/ 6858000 h 6858000"/>
              <a:gd name="connsiteX148" fmla="*/ 523269 w 6568309"/>
              <a:gd name="connsiteY148" fmla="*/ 6858000 h 6858000"/>
              <a:gd name="connsiteX149" fmla="*/ 362841 w 6568309"/>
              <a:gd name="connsiteY149" fmla="*/ 6858000 h 6858000"/>
              <a:gd name="connsiteX150" fmla="*/ 0 w 6568309"/>
              <a:gd name="connsiteY15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</a:cxnLst>
            <a:rect l="l" t="t" r="r" b="b"/>
            <a:pathLst>
              <a:path w="6568309" h="6858000">
                <a:moveTo>
                  <a:pt x="0" y="0"/>
                </a:moveTo>
                <a:lnTo>
                  <a:pt x="362841" y="0"/>
                </a:lnTo>
                <a:lnTo>
                  <a:pt x="523269" y="0"/>
                </a:lnTo>
                <a:lnTo>
                  <a:pt x="1343025" y="0"/>
                </a:lnTo>
                <a:lnTo>
                  <a:pt x="1705866" y="0"/>
                </a:lnTo>
                <a:lnTo>
                  <a:pt x="1866294" y="0"/>
                </a:lnTo>
                <a:lnTo>
                  <a:pt x="5225154" y="0"/>
                </a:lnTo>
                <a:lnTo>
                  <a:pt x="6568179" y="0"/>
                </a:lnTo>
                <a:lnTo>
                  <a:pt x="6568309" y="1"/>
                </a:lnTo>
                <a:lnTo>
                  <a:pt x="6562951" y="30700"/>
                </a:lnTo>
                <a:cubicBezTo>
                  <a:pt x="6559126" y="84364"/>
                  <a:pt x="6548218" y="241149"/>
                  <a:pt x="6547446" y="310025"/>
                </a:cubicBezTo>
                <a:cubicBezTo>
                  <a:pt x="6550151" y="367544"/>
                  <a:pt x="6557712" y="408251"/>
                  <a:pt x="6558316" y="443960"/>
                </a:cubicBezTo>
                <a:cubicBezTo>
                  <a:pt x="6555224" y="499397"/>
                  <a:pt x="6534767" y="604434"/>
                  <a:pt x="6528896" y="642659"/>
                </a:cubicBezTo>
                <a:cubicBezTo>
                  <a:pt x="6535204" y="657287"/>
                  <a:pt x="6515365" y="658191"/>
                  <a:pt x="6523095" y="673307"/>
                </a:cubicBezTo>
                <a:cubicBezTo>
                  <a:pt x="6523388" y="693769"/>
                  <a:pt x="6506868" y="797295"/>
                  <a:pt x="6496169" y="839641"/>
                </a:cubicBezTo>
                <a:cubicBezTo>
                  <a:pt x="6484119" y="887148"/>
                  <a:pt x="6457817" y="937731"/>
                  <a:pt x="6450789" y="958357"/>
                </a:cubicBezTo>
                <a:cubicBezTo>
                  <a:pt x="6443760" y="978983"/>
                  <a:pt x="6459217" y="936930"/>
                  <a:pt x="6453996" y="963398"/>
                </a:cubicBezTo>
                <a:cubicBezTo>
                  <a:pt x="6448777" y="989867"/>
                  <a:pt x="6425575" y="1087010"/>
                  <a:pt x="6419467" y="1117169"/>
                </a:cubicBezTo>
                <a:cubicBezTo>
                  <a:pt x="6431540" y="1118586"/>
                  <a:pt x="6409651" y="1135372"/>
                  <a:pt x="6417348" y="1144352"/>
                </a:cubicBezTo>
                <a:cubicBezTo>
                  <a:pt x="6424109" y="1150681"/>
                  <a:pt x="6419047" y="1157251"/>
                  <a:pt x="6418473" y="1164484"/>
                </a:cubicBezTo>
                <a:cubicBezTo>
                  <a:pt x="6423767" y="1173524"/>
                  <a:pt x="6413947" y="1205209"/>
                  <a:pt x="6406979" y="1213829"/>
                </a:cubicBezTo>
                <a:cubicBezTo>
                  <a:pt x="6382818" y="1235037"/>
                  <a:pt x="6400452" y="1277327"/>
                  <a:pt x="6381928" y="1294823"/>
                </a:cubicBezTo>
                <a:cubicBezTo>
                  <a:pt x="6379195" y="1300845"/>
                  <a:pt x="6378069" y="1306615"/>
                  <a:pt x="6377948" y="1312193"/>
                </a:cubicBezTo>
                <a:lnTo>
                  <a:pt x="6379894" y="1327626"/>
                </a:lnTo>
                <a:lnTo>
                  <a:pt x="6385024" y="1331644"/>
                </a:lnTo>
                <a:lnTo>
                  <a:pt x="6383696" y="1341276"/>
                </a:lnTo>
                <a:cubicBezTo>
                  <a:pt x="6383952" y="1342166"/>
                  <a:pt x="6384208" y="1343055"/>
                  <a:pt x="6384464" y="1343945"/>
                </a:cubicBezTo>
                <a:cubicBezTo>
                  <a:pt x="6385957" y="1349040"/>
                  <a:pt x="6387253" y="1354080"/>
                  <a:pt x="6387748" y="1359134"/>
                </a:cubicBezTo>
                <a:cubicBezTo>
                  <a:pt x="6384363" y="1373109"/>
                  <a:pt x="6372802" y="1397612"/>
                  <a:pt x="6364157" y="1427803"/>
                </a:cubicBezTo>
                <a:cubicBezTo>
                  <a:pt x="6348141" y="1460349"/>
                  <a:pt x="6348362" y="1505076"/>
                  <a:pt x="6335874" y="1540278"/>
                </a:cubicBezTo>
                <a:lnTo>
                  <a:pt x="6331892" y="1547262"/>
                </a:lnTo>
                <a:lnTo>
                  <a:pt x="6332744" y="1577056"/>
                </a:lnTo>
                <a:cubicBezTo>
                  <a:pt x="6335859" y="1582205"/>
                  <a:pt x="6336674" y="1589568"/>
                  <a:pt x="6333604" y="1595898"/>
                </a:cubicBezTo>
                <a:lnTo>
                  <a:pt x="6324749" y="1703726"/>
                </a:lnTo>
                <a:cubicBezTo>
                  <a:pt x="6324080" y="1739332"/>
                  <a:pt x="6318019" y="1754453"/>
                  <a:pt x="6329594" y="1809535"/>
                </a:cubicBezTo>
                <a:cubicBezTo>
                  <a:pt x="6344930" y="1868036"/>
                  <a:pt x="6323725" y="1952670"/>
                  <a:pt x="6329062" y="2018310"/>
                </a:cubicBezTo>
                <a:cubicBezTo>
                  <a:pt x="6308075" y="2053162"/>
                  <a:pt x="6326925" y="2034561"/>
                  <a:pt x="6321735" y="2071355"/>
                </a:cubicBezTo>
                <a:lnTo>
                  <a:pt x="6322678" y="2141166"/>
                </a:lnTo>
                <a:lnTo>
                  <a:pt x="6321340" y="2154548"/>
                </a:lnTo>
                <a:lnTo>
                  <a:pt x="6316582" y="2158153"/>
                </a:lnTo>
                <a:lnTo>
                  <a:pt x="6311428" y="2178174"/>
                </a:lnTo>
                <a:cubicBezTo>
                  <a:pt x="6310177" y="2185696"/>
                  <a:pt x="6309622" y="2193828"/>
                  <a:pt x="6310192" y="2202858"/>
                </a:cubicBezTo>
                <a:cubicBezTo>
                  <a:pt x="6319667" y="2232772"/>
                  <a:pt x="6296459" y="2283357"/>
                  <a:pt x="6309211" y="2320214"/>
                </a:cubicBezTo>
                <a:cubicBezTo>
                  <a:pt x="6307537" y="2355906"/>
                  <a:pt x="6302490" y="2394678"/>
                  <a:pt x="6300151" y="2417011"/>
                </a:cubicBezTo>
                <a:cubicBezTo>
                  <a:pt x="6292303" y="2426377"/>
                  <a:pt x="6304439" y="2456509"/>
                  <a:pt x="6295176" y="2454207"/>
                </a:cubicBezTo>
                <a:cubicBezTo>
                  <a:pt x="6299335" y="2464947"/>
                  <a:pt x="6297305" y="2476105"/>
                  <a:pt x="6293727" y="2487203"/>
                </a:cubicBezTo>
                <a:lnTo>
                  <a:pt x="6285477" y="2512282"/>
                </a:lnTo>
                <a:cubicBezTo>
                  <a:pt x="6285720" y="2512961"/>
                  <a:pt x="6285962" y="2513640"/>
                  <a:pt x="6286205" y="2514318"/>
                </a:cubicBezTo>
                <a:cubicBezTo>
                  <a:pt x="6292347" y="2534324"/>
                  <a:pt x="6298487" y="2554328"/>
                  <a:pt x="6304629" y="2574334"/>
                </a:cubicBezTo>
                <a:lnTo>
                  <a:pt x="6303842" y="2579877"/>
                </a:lnTo>
                <a:cubicBezTo>
                  <a:pt x="6303729" y="2585644"/>
                  <a:pt x="6304006" y="2603388"/>
                  <a:pt x="6303953" y="2608928"/>
                </a:cubicBezTo>
                <a:lnTo>
                  <a:pt x="6303530" y="2613111"/>
                </a:lnTo>
                <a:lnTo>
                  <a:pt x="6297474" y="2621996"/>
                </a:lnTo>
                <a:lnTo>
                  <a:pt x="6299263" y="2634265"/>
                </a:lnTo>
                <a:lnTo>
                  <a:pt x="6293065" y="2647237"/>
                </a:lnTo>
                <a:cubicBezTo>
                  <a:pt x="6294685" y="2648158"/>
                  <a:pt x="6296180" y="2649356"/>
                  <a:pt x="6297496" y="2650786"/>
                </a:cubicBezTo>
                <a:lnTo>
                  <a:pt x="6301708" y="2661993"/>
                </a:lnTo>
                <a:lnTo>
                  <a:pt x="6295884" y="2670949"/>
                </a:lnTo>
                <a:cubicBezTo>
                  <a:pt x="6304913" y="2672007"/>
                  <a:pt x="6294429" y="2681695"/>
                  <a:pt x="6291714" y="2690255"/>
                </a:cubicBezTo>
                <a:lnTo>
                  <a:pt x="6292327" y="2695683"/>
                </a:lnTo>
                <a:lnTo>
                  <a:pt x="6284410" y="2713964"/>
                </a:lnTo>
                <a:lnTo>
                  <a:pt x="6280410" y="2730175"/>
                </a:lnTo>
                <a:lnTo>
                  <a:pt x="6288082" y="2763497"/>
                </a:lnTo>
                <a:lnTo>
                  <a:pt x="6260924" y="3051539"/>
                </a:lnTo>
                <a:cubicBezTo>
                  <a:pt x="6251455" y="3165645"/>
                  <a:pt x="6222174" y="3216611"/>
                  <a:pt x="6210151" y="3335396"/>
                </a:cubicBezTo>
                <a:lnTo>
                  <a:pt x="6212034" y="3456509"/>
                </a:lnTo>
                <a:lnTo>
                  <a:pt x="6197490" y="3531827"/>
                </a:lnTo>
                <a:lnTo>
                  <a:pt x="6208018" y="3570877"/>
                </a:lnTo>
                <a:lnTo>
                  <a:pt x="6205920" y="3583849"/>
                </a:lnTo>
                <a:lnTo>
                  <a:pt x="6199616" y="3592763"/>
                </a:lnTo>
                <a:cubicBezTo>
                  <a:pt x="6191839" y="3613948"/>
                  <a:pt x="6196204" y="3641245"/>
                  <a:pt x="6181288" y="3653485"/>
                </a:cubicBezTo>
                <a:cubicBezTo>
                  <a:pt x="6178087" y="3659316"/>
                  <a:pt x="6176516" y="3664985"/>
                  <a:pt x="6175963" y="3670528"/>
                </a:cubicBezTo>
                <a:lnTo>
                  <a:pt x="6176722" y="3685990"/>
                </a:lnTo>
                <a:lnTo>
                  <a:pt x="6181549" y="3690283"/>
                </a:lnTo>
                <a:lnTo>
                  <a:pt x="6179476" y="3699787"/>
                </a:lnTo>
                <a:cubicBezTo>
                  <a:pt x="6179664" y="3700686"/>
                  <a:pt x="6179852" y="3701586"/>
                  <a:pt x="6180040" y="3702486"/>
                </a:cubicBezTo>
                <a:cubicBezTo>
                  <a:pt x="6181140" y="3707637"/>
                  <a:pt x="6182047" y="3712728"/>
                  <a:pt x="6182155" y="3717784"/>
                </a:cubicBezTo>
                <a:cubicBezTo>
                  <a:pt x="6156678" y="3711701"/>
                  <a:pt x="6178864" y="3759789"/>
                  <a:pt x="6158980" y="3746229"/>
                </a:cubicBezTo>
                <a:cubicBezTo>
                  <a:pt x="6144630" y="3780750"/>
                  <a:pt x="6117520" y="3867558"/>
                  <a:pt x="6096049" y="3924910"/>
                </a:cubicBezTo>
                <a:lnTo>
                  <a:pt x="6069712" y="3989353"/>
                </a:lnTo>
                <a:lnTo>
                  <a:pt x="6067330" y="4033899"/>
                </a:lnTo>
                <a:cubicBezTo>
                  <a:pt x="6065506" y="4070470"/>
                  <a:pt x="6063599" y="4110146"/>
                  <a:pt x="6061081" y="4142250"/>
                </a:cubicBezTo>
                <a:cubicBezTo>
                  <a:pt x="6055260" y="4200007"/>
                  <a:pt x="6045907" y="4278998"/>
                  <a:pt x="6042858" y="4329442"/>
                </a:cubicBezTo>
                <a:cubicBezTo>
                  <a:pt x="6038376" y="4381764"/>
                  <a:pt x="6036461" y="4433012"/>
                  <a:pt x="6034182" y="4456184"/>
                </a:cubicBezTo>
                <a:lnTo>
                  <a:pt x="6029178" y="4468478"/>
                </a:lnTo>
                <a:lnTo>
                  <a:pt x="6029974" y="4469862"/>
                </a:lnTo>
                <a:cubicBezTo>
                  <a:pt x="6031287" y="4476321"/>
                  <a:pt x="6030316" y="4480555"/>
                  <a:pt x="6028340" y="4483797"/>
                </a:cubicBezTo>
                <a:lnTo>
                  <a:pt x="6025168" y="4487091"/>
                </a:lnTo>
                <a:lnTo>
                  <a:pt x="6023164" y="4496728"/>
                </a:lnTo>
                <a:lnTo>
                  <a:pt x="6016839" y="4515918"/>
                </a:lnTo>
                <a:cubicBezTo>
                  <a:pt x="6017189" y="4517049"/>
                  <a:pt x="6017537" y="4518182"/>
                  <a:pt x="6017886" y="4519316"/>
                </a:cubicBezTo>
                <a:lnTo>
                  <a:pt x="6011819" y="4547957"/>
                </a:lnTo>
                <a:lnTo>
                  <a:pt x="6012791" y="4548262"/>
                </a:lnTo>
                <a:cubicBezTo>
                  <a:pt x="6014837" y="4549595"/>
                  <a:pt x="6016087" y="4551811"/>
                  <a:pt x="6015703" y="4555939"/>
                </a:cubicBezTo>
                <a:cubicBezTo>
                  <a:pt x="6031790" y="4548276"/>
                  <a:pt x="6021405" y="4557977"/>
                  <a:pt x="6018854" y="4570815"/>
                </a:cubicBezTo>
                <a:cubicBezTo>
                  <a:pt x="6021736" y="4583801"/>
                  <a:pt x="6030754" y="4622347"/>
                  <a:pt x="6033000" y="4633846"/>
                </a:cubicBezTo>
                <a:lnTo>
                  <a:pt x="6032325" y="4639816"/>
                </a:lnTo>
                <a:lnTo>
                  <a:pt x="6032549" y="4639923"/>
                </a:lnTo>
                <a:cubicBezTo>
                  <a:pt x="6032911" y="4641190"/>
                  <a:pt x="6032878" y="4643141"/>
                  <a:pt x="6032309" y="4646192"/>
                </a:cubicBezTo>
                <a:lnTo>
                  <a:pt x="6031095" y="4650706"/>
                </a:lnTo>
                <a:lnTo>
                  <a:pt x="6029786" y="4662290"/>
                </a:lnTo>
                <a:cubicBezTo>
                  <a:pt x="6030161" y="4663587"/>
                  <a:pt x="6030536" y="4664883"/>
                  <a:pt x="6030911" y="4666180"/>
                </a:cubicBezTo>
                <a:lnTo>
                  <a:pt x="6033630" y="4667585"/>
                </a:lnTo>
                <a:lnTo>
                  <a:pt x="6033189" y="4668660"/>
                </a:lnTo>
                <a:cubicBezTo>
                  <a:pt x="6027286" y="4676831"/>
                  <a:pt x="6019767" y="4679345"/>
                  <a:pt x="6038764" y="4689807"/>
                </a:cubicBezTo>
                <a:cubicBezTo>
                  <a:pt x="6028616" y="4708535"/>
                  <a:pt x="6040474" y="4712235"/>
                  <a:pt x="6042217" y="4737890"/>
                </a:cubicBezTo>
                <a:cubicBezTo>
                  <a:pt x="6033362" y="4748600"/>
                  <a:pt x="6035273" y="4757223"/>
                  <a:pt x="6040543" y="4765657"/>
                </a:cubicBezTo>
                <a:cubicBezTo>
                  <a:pt x="6034416" y="4790618"/>
                  <a:pt x="6040696" y="4813399"/>
                  <a:pt x="6039956" y="4841463"/>
                </a:cubicBezTo>
                <a:lnTo>
                  <a:pt x="6057123" y="4969863"/>
                </a:lnTo>
                <a:lnTo>
                  <a:pt x="6055039" y="4974028"/>
                </a:lnTo>
                <a:cubicBezTo>
                  <a:pt x="6053860" y="4976933"/>
                  <a:pt x="6053409" y="4978909"/>
                  <a:pt x="6053462" y="4980318"/>
                </a:cubicBezTo>
                <a:lnTo>
                  <a:pt x="6053643" y="4980501"/>
                </a:lnTo>
                <a:lnTo>
                  <a:pt x="6051733" y="4986338"/>
                </a:lnTo>
                <a:lnTo>
                  <a:pt x="6049602" y="4991296"/>
                </a:lnTo>
                <a:cubicBezTo>
                  <a:pt x="6058123" y="5019829"/>
                  <a:pt x="6066643" y="5048361"/>
                  <a:pt x="6075165" y="5076895"/>
                </a:cubicBezTo>
                <a:lnTo>
                  <a:pt x="6073751" y="5081568"/>
                </a:lnTo>
                <a:cubicBezTo>
                  <a:pt x="6073034" y="5084748"/>
                  <a:pt x="6072888" y="5086810"/>
                  <a:pt x="6073150" y="5088173"/>
                </a:cubicBezTo>
                <a:lnTo>
                  <a:pt x="6073355" y="5088300"/>
                </a:lnTo>
                <a:lnTo>
                  <a:pt x="6072362" y="5094558"/>
                </a:lnTo>
                <a:cubicBezTo>
                  <a:pt x="6070184" y="5105196"/>
                  <a:pt x="6067588" y="5115626"/>
                  <a:pt x="6064726" y="5125620"/>
                </a:cubicBezTo>
                <a:cubicBezTo>
                  <a:pt x="6063568" y="5154527"/>
                  <a:pt x="6065189" y="5244020"/>
                  <a:pt x="6065415" y="5268004"/>
                </a:cubicBezTo>
                <a:cubicBezTo>
                  <a:pt x="6065637" y="5268513"/>
                  <a:pt x="6065860" y="5269021"/>
                  <a:pt x="6066081" y="5269530"/>
                </a:cubicBezTo>
                <a:lnTo>
                  <a:pt x="6043407" y="5390941"/>
                </a:lnTo>
                <a:cubicBezTo>
                  <a:pt x="6032545" y="5438194"/>
                  <a:pt x="6020942" y="5465286"/>
                  <a:pt x="6025377" y="5539927"/>
                </a:cubicBezTo>
                <a:cubicBezTo>
                  <a:pt x="6019787" y="5610775"/>
                  <a:pt x="6013913" y="5740573"/>
                  <a:pt x="6010052" y="5791594"/>
                </a:cubicBezTo>
                <a:cubicBezTo>
                  <a:pt x="5989401" y="5787060"/>
                  <a:pt x="6018524" y="5849672"/>
                  <a:pt x="5994220" y="5855206"/>
                </a:cubicBezTo>
                <a:cubicBezTo>
                  <a:pt x="5995282" y="5860240"/>
                  <a:pt x="5980598" y="5868910"/>
                  <a:pt x="5982580" y="5873582"/>
                </a:cubicBezTo>
                <a:cubicBezTo>
                  <a:pt x="5982922" y="5874401"/>
                  <a:pt x="5983265" y="5875218"/>
                  <a:pt x="5983608" y="5876037"/>
                </a:cubicBezTo>
                <a:lnTo>
                  <a:pt x="5983535" y="5886534"/>
                </a:lnTo>
                <a:lnTo>
                  <a:pt x="5988737" y="5888644"/>
                </a:lnTo>
                <a:cubicBezTo>
                  <a:pt x="5989948" y="5893707"/>
                  <a:pt x="5991159" y="5898769"/>
                  <a:pt x="5992371" y="5903832"/>
                </a:cubicBezTo>
                <a:cubicBezTo>
                  <a:pt x="5992924" y="5909651"/>
                  <a:pt x="5992578" y="5916068"/>
                  <a:pt x="5990780" y="5923391"/>
                </a:cubicBezTo>
                <a:cubicBezTo>
                  <a:pt x="5975822" y="5948880"/>
                  <a:pt x="6013580" y="5981626"/>
                  <a:pt x="5993870" y="6013205"/>
                </a:cubicBezTo>
                <a:cubicBezTo>
                  <a:pt x="5988486" y="6024901"/>
                  <a:pt x="5991718" y="6066777"/>
                  <a:pt x="5997673" y="6074018"/>
                </a:cubicBezTo>
                <a:cubicBezTo>
                  <a:pt x="5998007" y="6081731"/>
                  <a:pt x="6007861" y="6126985"/>
                  <a:pt x="6014840" y="6130837"/>
                </a:cubicBezTo>
                <a:cubicBezTo>
                  <a:pt x="6022998" y="6137057"/>
                  <a:pt x="5999420" y="6156330"/>
                  <a:pt x="6010704" y="6152982"/>
                </a:cubicBezTo>
                <a:cubicBezTo>
                  <a:pt x="6008682" y="6186619"/>
                  <a:pt x="6039938" y="6191636"/>
                  <a:pt x="6038294" y="6221100"/>
                </a:cubicBezTo>
                <a:cubicBezTo>
                  <a:pt x="6039643" y="6222126"/>
                  <a:pt x="6046356" y="6257468"/>
                  <a:pt x="6052331" y="6287550"/>
                </a:cubicBezTo>
                <a:cubicBezTo>
                  <a:pt x="6058307" y="6317632"/>
                  <a:pt x="6082079" y="6391312"/>
                  <a:pt x="6074143" y="6401595"/>
                </a:cubicBezTo>
                <a:cubicBezTo>
                  <a:pt x="6074931" y="6423902"/>
                  <a:pt x="6059614" y="6432919"/>
                  <a:pt x="6060199" y="6487110"/>
                </a:cubicBezTo>
                <a:cubicBezTo>
                  <a:pt x="6075583" y="6574474"/>
                  <a:pt x="6076150" y="6553611"/>
                  <a:pt x="6081156" y="6588589"/>
                </a:cubicBezTo>
                <a:cubicBezTo>
                  <a:pt x="6102088" y="6637976"/>
                  <a:pt x="6067660" y="6687723"/>
                  <a:pt x="6114944" y="6769963"/>
                </a:cubicBezTo>
                <a:cubicBezTo>
                  <a:pt x="6130462" y="6819284"/>
                  <a:pt x="6119243" y="6817955"/>
                  <a:pt x="6128950" y="6835814"/>
                </a:cubicBezTo>
                <a:lnTo>
                  <a:pt x="6132536" y="6858000"/>
                </a:lnTo>
                <a:lnTo>
                  <a:pt x="4789511" y="6858000"/>
                </a:lnTo>
                <a:lnTo>
                  <a:pt x="1866294" y="6858000"/>
                </a:lnTo>
                <a:lnTo>
                  <a:pt x="1705866" y="6858000"/>
                </a:lnTo>
                <a:lnTo>
                  <a:pt x="1343025" y="6858000"/>
                </a:lnTo>
                <a:lnTo>
                  <a:pt x="523269" y="6858000"/>
                </a:lnTo>
                <a:lnTo>
                  <a:pt x="36284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46D067E-5D43-4C78-BE36-5DC46F8CC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4784796" cy="1330840"/>
          </a:xfrm>
        </p:spPr>
        <p:txBody>
          <a:bodyPr>
            <a:normAutofit/>
          </a:bodyPr>
          <a:lstStyle/>
          <a:p>
            <a:r>
              <a:rPr lang="sv-SE"/>
              <a:t>Conclusion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59A5CC3-0278-452F-B4BF-D4CED4CEF9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4438036" cy="3908585"/>
          </a:xfrm>
        </p:spPr>
        <p:txBody>
          <a:bodyPr>
            <a:normAutofit/>
          </a:bodyPr>
          <a:lstStyle/>
          <a:p>
            <a:pPr fontAlgn="ctr"/>
            <a:r>
              <a:rPr lang="en-US" sz="2000" dirty="0"/>
              <a:t>PEEC = carbon </a:t>
            </a:r>
            <a:r>
              <a:rPr lang="en-US" sz="2000" dirty="0" err="1"/>
              <a:t>footprinter</a:t>
            </a:r>
            <a:r>
              <a:rPr lang="en-US" sz="2000" dirty="0"/>
              <a:t> for telecom products</a:t>
            </a:r>
          </a:p>
          <a:p>
            <a:pPr fontAlgn="ctr"/>
            <a:r>
              <a:rPr lang="en-US" sz="2000" dirty="0"/>
              <a:t>Transparent method</a:t>
            </a:r>
          </a:p>
          <a:p>
            <a:pPr fontAlgn="ctr"/>
            <a:r>
              <a:rPr lang="en-US" sz="2000" dirty="0"/>
              <a:t>Use case for industry</a:t>
            </a:r>
          </a:p>
          <a:p>
            <a:pPr lvl="1" fontAlgn="ctr"/>
            <a:r>
              <a:rPr lang="en-US" sz="2000" dirty="0"/>
              <a:t>Report CO</a:t>
            </a:r>
            <a:r>
              <a:rPr lang="en-US" sz="2000" baseline="-25000" dirty="0"/>
              <a:t>2</a:t>
            </a:r>
            <a:r>
              <a:rPr lang="en-US" sz="2000" dirty="0"/>
              <a:t> emissions</a:t>
            </a:r>
          </a:p>
          <a:p>
            <a:pPr lvl="1" fontAlgn="ctr"/>
            <a:r>
              <a:rPr lang="en-US" sz="2000" dirty="0"/>
              <a:t>Answer customer questions</a:t>
            </a:r>
          </a:p>
          <a:p>
            <a:pPr lvl="1" fontAlgn="ctr"/>
            <a:r>
              <a:rPr lang="en-US" sz="2000" dirty="0"/>
              <a:t>Help research projects</a:t>
            </a:r>
          </a:p>
          <a:p>
            <a:pPr lvl="1" fontAlgn="ctr"/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34D716-EC6E-4F87-B397-1786717FC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04" y="1955089"/>
            <a:ext cx="5311390" cy="294782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1AD8AA-9CDB-4133-AC47-DFAA1BFD2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30FD53-A4CA-42A3-BFAB-BAC68A29E7C1}" type="slidenum">
              <a:rPr lang="en-US" sz="1000"/>
              <a:pPr>
                <a:spcAft>
                  <a:spcPts val="600"/>
                </a:spcAft>
              </a:pPr>
              <a:t>9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2402398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8118287-9665-44F7-A999-71972CF8C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sv-SE" dirty="0" err="1"/>
              <a:t>Future</a:t>
            </a:r>
            <a:r>
              <a:rPr lang="sv-SE" dirty="0"/>
              <a:t> </a:t>
            </a:r>
            <a:r>
              <a:rPr lang="sv-SE" dirty="0" err="1"/>
              <a:t>work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35876AD-D77D-4A0E-9001-10A84593F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6573951" cy="3908585"/>
          </a:xfrm>
        </p:spPr>
        <p:txBody>
          <a:bodyPr>
            <a:normAutofit/>
          </a:bodyPr>
          <a:lstStyle/>
          <a:p>
            <a:r>
              <a:rPr lang="en-US" sz="2000" dirty="0"/>
              <a:t>Update data for new products</a:t>
            </a:r>
          </a:p>
          <a:p>
            <a:pPr lvl="1"/>
            <a:r>
              <a:rPr lang="en-US" sz="2000" dirty="0"/>
              <a:t>Material declarations</a:t>
            </a:r>
          </a:p>
          <a:p>
            <a:pPr lvl="1"/>
            <a:r>
              <a:rPr lang="en-US" sz="2000" dirty="0"/>
              <a:t>Energy consumption in production processes</a:t>
            </a:r>
          </a:p>
          <a:p>
            <a:pPr lvl="1"/>
            <a:r>
              <a:rPr lang="en-US" sz="2000" dirty="0"/>
              <a:t>Transport in the supply chain</a:t>
            </a:r>
          </a:p>
          <a:p>
            <a:r>
              <a:rPr lang="en-US" sz="2000" dirty="0"/>
              <a:t>Include other environmental indicator</a:t>
            </a:r>
          </a:p>
          <a:p>
            <a:r>
              <a:rPr lang="en-US" sz="2000" dirty="0"/>
              <a:t>Include other life cycle stages</a:t>
            </a:r>
          </a:p>
          <a:p>
            <a:r>
              <a:rPr lang="en-US" sz="2000" dirty="0"/>
              <a:t>Further study the adoption and validity of the tool</a:t>
            </a:r>
          </a:p>
          <a:p>
            <a:r>
              <a:rPr lang="en-US" sz="2000" dirty="0"/>
              <a:t>Consider collaboration with existing tools</a:t>
            </a:r>
          </a:p>
        </p:txBody>
      </p:sp>
      <p:pic>
        <p:nvPicPr>
          <p:cNvPr id="3" name="Graphic 2" descr="Document">
            <a:extLst>
              <a:ext uri="{FF2B5EF4-FFF2-40B4-BE49-F238E27FC236}">
                <a16:creationId xmlns:a16="http://schemas.microsoft.com/office/drawing/2014/main" id="{02DEE9F0-6E6D-48D4-B874-9D069F165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D7227-E19F-4ABE-8ED2-DD29BC88A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30FD53-A4CA-42A3-BFAB-BAC68A29E7C1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4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E91F5CA-B392-444C-88E3-BF5BAAEBDE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59807F-B6FA-44D3-9A53-C55B6B568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80681"/>
            <a:ext cx="12192000" cy="2777318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77929-B784-42AB-A0B3-EB649F82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60" y="5279511"/>
            <a:ext cx="9681882" cy="7398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Thanks for your attention!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B87C10-332C-477E-9279-B3CEECA4F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26447" y="6019391"/>
            <a:ext cx="7315199" cy="3651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Questions and discussion</a:t>
            </a: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8E5FB160-0926-4E91-953A-13C24A670E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65"/>
          <a:stretch/>
        </p:blipFill>
        <p:spPr>
          <a:xfrm>
            <a:off x="20" y="10"/>
            <a:ext cx="12191979" cy="5886523"/>
          </a:xfrm>
          <a:custGeom>
            <a:avLst/>
            <a:gdLst/>
            <a:ahLst/>
            <a:cxnLst/>
            <a:rect l="l" t="t" r="r" b="b"/>
            <a:pathLst>
              <a:path w="12191999" h="5886533">
                <a:moveTo>
                  <a:pt x="4721173" y="4907914"/>
                </a:moveTo>
                <a:lnTo>
                  <a:pt x="4722109" y="4908125"/>
                </a:lnTo>
                <a:cubicBezTo>
                  <a:pt x="4721143" y="4908767"/>
                  <a:pt x="4718263" y="4909373"/>
                  <a:pt x="4717199" y="4909396"/>
                </a:cubicBezTo>
                <a:close/>
                <a:moveTo>
                  <a:pt x="0" y="0"/>
                </a:moveTo>
                <a:lnTo>
                  <a:pt x="12191999" y="0"/>
                </a:lnTo>
                <a:lnTo>
                  <a:pt x="12191999" y="5751311"/>
                </a:lnTo>
                <a:lnTo>
                  <a:pt x="12140860" y="5770509"/>
                </a:lnTo>
                <a:cubicBezTo>
                  <a:pt x="12126656" y="5772723"/>
                  <a:pt x="12093589" y="5827925"/>
                  <a:pt x="12080161" y="5826358"/>
                </a:cubicBezTo>
                <a:cubicBezTo>
                  <a:pt x="11978188" y="5850511"/>
                  <a:pt x="11967361" y="5873564"/>
                  <a:pt x="11917885" y="5861578"/>
                </a:cubicBezTo>
                <a:cubicBezTo>
                  <a:pt x="11872779" y="5859863"/>
                  <a:pt x="11928861" y="5896778"/>
                  <a:pt x="11894610" y="5883738"/>
                </a:cubicBezTo>
                <a:cubicBezTo>
                  <a:pt x="11860359" y="5870698"/>
                  <a:pt x="11736091" y="5807232"/>
                  <a:pt x="11712379" y="5783337"/>
                </a:cubicBezTo>
                <a:cubicBezTo>
                  <a:pt x="11688667" y="5759442"/>
                  <a:pt x="11627912" y="5782933"/>
                  <a:pt x="11585366" y="5740371"/>
                </a:cubicBezTo>
                <a:lnTo>
                  <a:pt x="11516470" y="5663679"/>
                </a:lnTo>
                <a:cubicBezTo>
                  <a:pt x="11468274" y="5661847"/>
                  <a:pt x="11507335" y="5626593"/>
                  <a:pt x="11462692" y="5610127"/>
                </a:cubicBezTo>
                <a:cubicBezTo>
                  <a:pt x="11417567" y="5608500"/>
                  <a:pt x="11408021" y="5556613"/>
                  <a:pt x="11369712" y="5548654"/>
                </a:cubicBezTo>
                <a:cubicBezTo>
                  <a:pt x="11354317" y="5554704"/>
                  <a:pt x="11288328" y="5499810"/>
                  <a:pt x="11273969" y="5488986"/>
                </a:cubicBezTo>
                <a:cubicBezTo>
                  <a:pt x="11231913" y="5490378"/>
                  <a:pt x="11221973" y="5480544"/>
                  <a:pt x="11195084" y="5467967"/>
                </a:cubicBezTo>
                <a:cubicBezTo>
                  <a:pt x="11164086" y="5497749"/>
                  <a:pt x="11171649" y="5471790"/>
                  <a:pt x="11143408" y="5468614"/>
                </a:cubicBezTo>
                <a:cubicBezTo>
                  <a:pt x="11125906" y="5464975"/>
                  <a:pt x="11102603" y="5460835"/>
                  <a:pt x="11085935" y="5459365"/>
                </a:cubicBezTo>
                <a:cubicBezTo>
                  <a:pt x="11057493" y="5459661"/>
                  <a:pt x="11029906" y="5441496"/>
                  <a:pt x="11030953" y="5456484"/>
                </a:cubicBezTo>
                <a:cubicBezTo>
                  <a:pt x="11007784" y="5459001"/>
                  <a:pt x="10982005" y="5463178"/>
                  <a:pt x="10951060" y="5461240"/>
                </a:cubicBezTo>
                <a:cubicBezTo>
                  <a:pt x="10885365" y="5424406"/>
                  <a:pt x="10915288" y="5460968"/>
                  <a:pt x="10857721" y="5448157"/>
                </a:cubicBezTo>
                <a:cubicBezTo>
                  <a:pt x="10806646" y="5435790"/>
                  <a:pt x="10707075" y="5402712"/>
                  <a:pt x="10644616" y="5387039"/>
                </a:cubicBezTo>
                <a:cubicBezTo>
                  <a:pt x="10616446" y="5382224"/>
                  <a:pt x="10558603" y="5371613"/>
                  <a:pt x="10519277" y="5366793"/>
                </a:cubicBezTo>
                <a:cubicBezTo>
                  <a:pt x="10495461" y="5368312"/>
                  <a:pt x="10473830" y="5354868"/>
                  <a:pt x="10445981" y="5364735"/>
                </a:cubicBezTo>
                <a:cubicBezTo>
                  <a:pt x="10436536" y="5368773"/>
                  <a:pt x="10409281" y="5367966"/>
                  <a:pt x="10383865" y="5360888"/>
                </a:cubicBezTo>
                <a:cubicBezTo>
                  <a:pt x="10374827" y="5369095"/>
                  <a:pt x="10347864" y="5360432"/>
                  <a:pt x="10336852" y="5360277"/>
                </a:cubicBezTo>
                <a:cubicBezTo>
                  <a:pt x="10323586" y="5366987"/>
                  <a:pt x="10274741" y="5357921"/>
                  <a:pt x="10261098" y="5350526"/>
                </a:cubicBezTo>
                <a:lnTo>
                  <a:pt x="10126497" y="5339011"/>
                </a:lnTo>
                <a:lnTo>
                  <a:pt x="10082166" y="5336916"/>
                </a:lnTo>
                <a:cubicBezTo>
                  <a:pt x="10074567" y="5338985"/>
                  <a:pt x="10046860" y="5337657"/>
                  <a:pt x="10039237" y="5338580"/>
                </a:cubicBezTo>
                <a:cubicBezTo>
                  <a:pt x="9998458" y="5328479"/>
                  <a:pt x="9984394" y="5327989"/>
                  <a:pt x="9960016" y="5323065"/>
                </a:cubicBezTo>
                <a:cubicBezTo>
                  <a:pt x="9918980" y="5322923"/>
                  <a:pt x="9888741" y="5326122"/>
                  <a:pt x="9847789" y="5316297"/>
                </a:cubicBezTo>
                <a:lnTo>
                  <a:pt x="9728306" y="5296090"/>
                </a:lnTo>
                <a:cubicBezTo>
                  <a:pt x="9675056" y="5305676"/>
                  <a:pt x="9602035" y="5297282"/>
                  <a:pt x="9584504" y="5284670"/>
                </a:cubicBezTo>
                <a:cubicBezTo>
                  <a:pt x="9518952" y="5270394"/>
                  <a:pt x="9415429" y="5244268"/>
                  <a:pt x="9343049" y="5238968"/>
                </a:cubicBezTo>
                <a:lnTo>
                  <a:pt x="9231367" y="5187063"/>
                </a:lnTo>
                <a:lnTo>
                  <a:pt x="9194807" y="5176984"/>
                </a:lnTo>
                <a:lnTo>
                  <a:pt x="9189243" y="5167745"/>
                </a:lnTo>
                <a:lnTo>
                  <a:pt x="9151229" y="5156543"/>
                </a:lnTo>
                <a:lnTo>
                  <a:pt x="9150207" y="5157608"/>
                </a:lnTo>
                <a:cubicBezTo>
                  <a:pt x="9147045" y="5159739"/>
                  <a:pt x="9143081" y="5160831"/>
                  <a:pt x="9137315" y="5159777"/>
                </a:cubicBezTo>
                <a:cubicBezTo>
                  <a:pt x="9138862" y="5179261"/>
                  <a:pt x="9130952" y="5165972"/>
                  <a:pt x="9113809" y="5161143"/>
                </a:cubicBezTo>
                <a:cubicBezTo>
                  <a:pt x="9112388" y="5190326"/>
                  <a:pt x="9068114" y="5155892"/>
                  <a:pt x="9053450" y="5169457"/>
                </a:cubicBezTo>
                <a:lnTo>
                  <a:pt x="9005483" y="5166172"/>
                </a:lnTo>
                <a:lnTo>
                  <a:pt x="9005198" y="5166412"/>
                </a:lnTo>
                <a:cubicBezTo>
                  <a:pt x="9003143" y="5166632"/>
                  <a:pt x="9000324" y="5166304"/>
                  <a:pt x="8996229" y="5165201"/>
                </a:cubicBezTo>
                <a:lnTo>
                  <a:pt x="8990391" y="5163140"/>
                </a:lnTo>
                <a:lnTo>
                  <a:pt x="8974334" y="5159914"/>
                </a:lnTo>
                <a:lnTo>
                  <a:pt x="8968008" y="5160614"/>
                </a:lnTo>
                <a:lnTo>
                  <a:pt x="8963045" y="5162839"/>
                </a:lnTo>
                <a:cubicBezTo>
                  <a:pt x="8954690" y="5154888"/>
                  <a:pt x="8955517" y="5145940"/>
                  <a:pt x="8928985" y="5166027"/>
                </a:cubicBezTo>
                <a:cubicBezTo>
                  <a:pt x="8898031" y="5165007"/>
                  <a:pt x="8789300" y="5150352"/>
                  <a:pt x="8752441" y="5146795"/>
                </a:cubicBezTo>
                <a:cubicBezTo>
                  <a:pt x="8719819" y="5136075"/>
                  <a:pt x="8748194" y="5149736"/>
                  <a:pt x="8707844" y="5144694"/>
                </a:cubicBezTo>
                <a:cubicBezTo>
                  <a:pt x="8671606" y="5125159"/>
                  <a:pt x="8639142" y="5141599"/>
                  <a:pt x="8596068" y="5136122"/>
                </a:cubicBezTo>
                <a:lnTo>
                  <a:pt x="8525227" y="5150964"/>
                </a:lnTo>
                <a:lnTo>
                  <a:pt x="8510980" y="5145049"/>
                </a:lnTo>
                <a:lnTo>
                  <a:pt x="8506164" y="5142048"/>
                </a:lnTo>
                <a:cubicBezTo>
                  <a:pt x="8502646" y="5140271"/>
                  <a:pt x="8500045" y="5139460"/>
                  <a:pt x="8497965" y="5139310"/>
                </a:cubicBezTo>
                <a:lnTo>
                  <a:pt x="8497591" y="5139489"/>
                </a:lnTo>
                <a:lnTo>
                  <a:pt x="8490246" y="5136439"/>
                </a:lnTo>
                <a:lnTo>
                  <a:pt x="8367179" y="5122397"/>
                </a:lnTo>
                <a:cubicBezTo>
                  <a:pt x="8362021" y="5120372"/>
                  <a:pt x="8357730" y="5120720"/>
                  <a:pt x="8353796" y="5122203"/>
                </a:cubicBezTo>
                <a:lnTo>
                  <a:pt x="8352369" y="5123043"/>
                </a:lnTo>
                <a:lnTo>
                  <a:pt x="8320101" y="5105625"/>
                </a:lnTo>
                <a:lnTo>
                  <a:pt x="8314429" y="5105299"/>
                </a:lnTo>
                <a:lnTo>
                  <a:pt x="8295170" y="5091404"/>
                </a:lnTo>
                <a:lnTo>
                  <a:pt x="8284273" y="5085581"/>
                </a:lnTo>
                <a:lnTo>
                  <a:pt x="8283146" y="5081138"/>
                </a:lnTo>
                <a:cubicBezTo>
                  <a:pt x="8280842" y="5077893"/>
                  <a:pt x="8276148" y="5075245"/>
                  <a:pt x="8266072" y="5073963"/>
                </a:cubicBezTo>
                <a:lnTo>
                  <a:pt x="8263373" y="5074193"/>
                </a:lnTo>
                <a:lnTo>
                  <a:pt x="8252030" y="5064350"/>
                </a:lnTo>
                <a:cubicBezTo>
                  <a:pt x="8248856" y="5060500"/>
                  <a:pt x="8246644" y="5056218"/>
                  <a:pt x="8245831" y="5051358"/>
                </a:cubicBezTo>
                <a:cubicBezTo>
                  <a:pt x="8181824" y="5054265"/>
                  <a:pt x="8147127" y="5020143"/>
                  <a:pt x="8090268" y="5005197"/>
                </a:cubicBezTo>
                <a:cubicBezTo>
                  <a:pt x="8025464" y="4982055"/>
                  <a:pt x="7967067" y="4960819"/>
                  <a:pt x="7905404" y="4963224"/>
                </a:cubicBezTo>
                <a:cubicBezTo>
                  <a:pt x="7835116" y="4948312"/>
                  <a:pt x="7780962" y="4946081"/>
                  <a:pt x="7718741" y="4937509"/>
                </a:cubicBezTo>
                <a:lnTo>
                  <a:pt x="7614343" y="4940980"/>
                </a:lnTo>
                <a:lnTo>
                  <a:pt x="7527539" y="4935152"/>
                </a:lnTo>
                <a:lnTo>
                  <a:pt x="7519567" y="4932599"/>
                </a:lnTo>
                <a:cubicBezTo>
                  <a:pt x="7513989" y="4931260"/>
                  <a:pt x="7510169" y="4930910"/>
                  <a:pt x="7507408" y="4931264"/>
                </a:cubicBezTo>
                <a:lnTo>
                  <a:pt x="7507036" y="4931591"/>
                </a:lnTo>
                <a:lnTo>
                  <a:pt x="7495791" y="4929639"/>
                </a:lnTo>
                <a:cubicBezTo>
                  <a:pt x="7476982" y="4925521"/>
                  <a:pt x="7422524" y="4942937"/>
                  <a:pt x="7405387" y="4937744"/>
                </a:cubicBezTo>
                <a:cubicBezTo>
                  <a:pt x="7374785" y="4940694"/>
                  <a:pt x="7333986" y="4941799"/>
                  <a:pt x="7312176" y="4947339"/>
                </a:cubicBezTo>
                <a:lnTo>
                  <a:pt x="7310849" y="4948781"/>
                </a:lnTo>
                <a:lnTo>
                  <a:pt x="7218556" y="4923532"/>
                </a:lnTo>
                <a:lnTo>
                  <a:pt x="7201098" y="4918982"/>
                </a:lnTo>
                <a:lnTo>
                  <a:pt x="7197000" y="4913624"/>
                </a:lnTo>
                <a:cubicBezTo>
                  <a:pt x="7192108" y="4910101"/>
                  <a:pt x="7184502" y="4907962"/>
                  <a:pt x="7170804" y="4908976"/>
                </a:cubicBezTo>
                <a:lnTo>
                  <a:pt x="7096984" y="4896748"/>
                </a:lnTo>
                <a:cubicBezTo>
                  <a:pt x="7061144" y="4895770"/>
                  <a:pt x="7050185" y="4894793"/>
                  <a:pt x="7018492" y="4897122"/>
                </a:cubicBezTo>
                <a:cubicBezTo>
                  <a:pt x="6937524" y="4886184"/>
                  <a:pt x="6943641" y="4862018"/>
                  <a:pt x="6904142" y="4867616"/>
                </a:cubicBezTo>
                <a:cubicBezTo>
                  <a:pt x="6871918" y="4872824"/>
                  <a:pt x="6787985" y="4853750"/>
                  <a:pt x="6708218" y="4839661"/>
                </a:cubicBezTo>
                <a:cubicBezTo>
                  <a:pt x="6649102" y="4830206"/>
                  <a:pt x="6628102" y="4816105"/>
                  <a:pt x="6549451" y="4810885"/>
                </a:cubicBezTo>
                <a:cubicBezTo>
                  <a:pt x="6472150" y="4766795"/>
                  <a:pt x="6409692" y="4790518"/>
                  <a:pt x="6317556" y="4764085"/>
                </a:cubicBezTo>
                <a:cubicBezTo>
                  <a:pt x="6297547" y="4748563"/>
                  <a:pt x="6209288" y="4765756"/>
                  <a:pt x="6168670" y="4761998"/>
                </a:cubicBezTo>
                <a:cubicBezTo>
                  <a:pt x="6128052" y="4758240"/>
                  <a:pt x="6090536" y="4744692"/>
                  <a:pt x="6073844" y="4741536"/>
                </a:cubicBezTo>
                <a:lnTo>
                  <a:pt x="6068526" y="4743073"/>
                </a:lnTo>
                <a:lnTo>
                  <a:pt x="6048634" y="4742390"/>
                </a:lnTo>
                <a:lnTo>
                  <a:pt x="6041279" y="4750739"/>
                </a:lnTo>
                <a:lnTo>
                  <a:pt x="6010088" y="4755832"/>
                </a:lnTo>
                <a:cubicBezTo>
                  <a:pt x="5998677" y="4756419"/>
                  <a:pt x="5970124" y="4755506"/>
                  <a:pt x="5957373" y="4752188"/>
                </a:cubicBezTo>
                <a:lnTo>
                  <a:pt x="5758915" y="4736496"/>
                </a:lnTo>
                <a:lnTo>
                  <a:pt x="5626957" y="4735473"/>
                </a:lnTo>
                <a:lnTo>
                  <a:pt x="5470902" y="4749493"/>
                </a:lnTo>
                <a:cubicBezTo>
                  <a:pt x="5478131" y="4762521"/>
                  <a:pt x="5439006" y="4748455"/>
                  <a:pt x="5432757" y="4760746"/>
                </a:cubicBezTo>
                <a:cubicBezTo>
                  <a:pt x="5429365" y="4770778"/>
                  <a:pt x="5391824" y="4775462"/>
                  <a:pt x="5381664" y="4778448"/>
                </a:cubicBezTo>
                <a:lnTo>
                  <a:pt x="5261760" y="4798865"/>
                </a:lnTo>
                <a:cubicBezTo>
                  <a:pt x="5251595" y="4799049"/>
                  <a:pt x="5230547" y="4807359"/>
                  <a:pt x="5222959" y="4809989"/>
                </a:cubicBezTo>
                <a:lnTo>
                  <a:pt x="5174657" y="4812979"/>
                </a:lnTo>
                <a:lnTo>
                  <a:pt x="5156551" y="4820202"/>
                </a:lnTo>
                <a:lnTo>
                  <a:pt x="5142595" y="4823602"/>
                </a:lnTo>
                <a:lnTo>
                  <a:pt x="5139593" y="4825703"/>
                </a:lnTo>
                <a:cubicBezTo>
                  <a:pt x="5133873" y="4829743"/>
                  <a:pt x="5128076" y="4833554"/>
                  <a:pt x="5121656" y="4836556"/>
                </a:cubicBezTo>
                <a:cubicBezTo>
                  <a:pt x="5108317" y="4807937"/>
                  <a:pt x="5064853" y="4857373"/>
                  <a:pt x="5065787" y="4829985"/>
                </a:cubicBezTo>
                <a:cubicBezTo>
                  <a:pt x="5028193" y="4841501"/>
                  <a:pt x="5038944" y="4812412"/>
                  <a:pt x="5011510" y="4846366"/>
                </a:cubicBezTo>
                <a:cubicBezTo>
                  <a:pt x="4937023" y="4845983"/>
                  <a:pt x="4916353" y="4832976"/>
                  <a:pt x="4840437" y="4870383"/>
                </a:cubicBezTo>
                <a:cubicBezTo>
                  <a:pt x="4806739" y="4887025"/>
                  <a:pt x="4784106" y="4898171"/>
                  <a:pt x="4762444" y="4898151"/>
                </a:cubicBezTo>
                <a:cubicBezTo>
                  <a:pt x="4741323" y="4902652"/>
                  <a:pt x="4729481" y="4905474"/>
                  <a:pt x="4723182" y="4907166"/>
                </a:cubicBezTo>
                <a:lnTo>
                  <a:pt x="4721173" y="4907914"/>
                </a:lnTo>
                <a:lnTo>
                  <a:pt x="4715524" y="4906639"/>
                </a:lnTo>
                <a:cubicBezTo>
                  <a:pt x="4680148" y="4913595"/>
                  <a:pt x="4524744" y="4914403"/>
                  <a:pt x="4515810" y="4916541"/>
                </a:cubicBezTo>
                <a:cubicBezTo>
                  <a:pt x="4457819" y="4929653"/>
                  <a:pt x="4462659" y="4930394"/>
                  <a:pt x="4428539" y="4927192"/>
                </a:cubicBezTo>
                <a:cubicBezTo>
                  <a:pt x="4423303" y="4923821"/>
                  <a:pt x="4368974" y="4930115"/>
                  <a:pt x="4362872" y="4928538"/>
                </a:cubicBezTo>
                <a:lnTo>
                  <a:pt x="4316962" y="4921923"/>
                </a:lnTo>
                <a:lnTo>
                  <a:pt x="4315106" y="4923264"/>
                </a:lnTo>
                <a:cubicBezTo>
                  <a:pt x="4306123" y="4926635"/>
                  <a:pt x="4299993" y="4926634"/>
                  <a:pt x="4295140" y="4925143"/>
                </a:cubicBezTo>
                <a:lnTo>
                  <a:pt x="4290059" y="4922226"/>
                </a:lnTo>
                <a:lnTo>
                  <a:pt x="4276138" y="4922472"/>
                </a:lnTo>
                <a:lnTo>
                  <a:pt x="4248113" y="4920148"/>
                </a:lnTo>
                <a:lnTo>
                  <a:pt x="4202046" y="4922943"/>
                </a:lnTo>
                <a:cubicBezTo>
                  <a:pt x="4201945" y="4923363"/>
                  <a:pt x="4201842" y="4923782"/>
                  <a:pt x="4201741" y="4924202"/>
                </a:cubicBezTo>
                <a:cubicBezTo>
                  <a:pt x="4200116" y="4927039"/>
                  <a:pt x="4197140" y="4929158"/>
                  <a:pt x="4191245" y="4929836"/>
                </a:cubicBezTo>
                <a:cubicBezTo>
                  <a:pt x="4204212" y="4947125"/>
                  <a:pt x="4161274" y="4945230"/>
                  <a:pt x="4142742" y="4945701"/>
                </a:cubicBezTo>
                <a:cubicBezTo>
                  <a:pt x="4124717" y="4952767"/>
                  <a:pt x="4099099" y="4966347"/>
                  <a:pt x="4083094" y="4972234"/>
                </a:cubicBezTo>
                <a:lnTo>
                  <a:pt x="4074543" y="4973069"/>
                </a:lnTo>
                <a:cubicBezTo>
                  <a:pt x="4074504" y="4973170"/>
                  <a:pt x="4074463" y="4973269"/>
                  <a:pt x="4074424" y="4973368"/>
                </a:cubicBezTo>
                <a:cubicBezTo>
                  <a:pt x="4072678" y="4974152"/>
                  <a:pt x="4069906" y="4974653"/>
                  <a:pt x="4065507" y="4974812"/>
                </a:cubicBezTo>
                <a:lnTo>
                  <a:pt x="4058951" y="4974594"/>
                </a:lnTo>
                <a:lnTo>
                  <a:pt x="4042361" y="4976215"/>
                </a:lnTo>
                <a:lnTo>
                  <a:pt x="4036993" y="4978649"/>
                </a:lnTo>
                <a:lnTo>
                  <a:pt x="4035360" y="4982316"/>
                </a:lnTo>
                <a:lnTo>
                  <a:pt x="4033775" y="4982081"/>
                </a:lnTo>
                <a:cubicBezTo>
                  <a:pt x="4021424" y="4977217"/>
                  <a:pt x="4016874" y="4968841"/>
                  <a:pt x="4004535" y="4994649"/>
                </a:cubicBezTo>
                <a:cubicBezTo>
                  <a:pt x="3976667" y="4987584"/>
                  <a:pt x="3972977" y="5002913"/>
                  <a:pt x="3936843" y="5012106"/>
                </a:cubicBezTo>
                <a:cubicBezTo>
                  <a:pt x="3920506" y="5004382"/>
                  <a:pt x="3908535" y="5009071"/>
                  <a:pt x="3897272" y="5017761"/>
                </a:cubicBezTo>
                <a:cubicBezTo>
                  <a:pt x="3861092" y="5017265"/>
                  <a:pt x="3829628" y="5031135"/>
                  <a:pt x="3789757" y="5037999"/>
                </a:cubicBezTo>
                <a:cubicBezTo>
                  <a:pt x="3741007" y="5052705"/>
                  <a:pt x="3725129" y="5054682"/>
                  <a:pt x="3682510" y="5061922"/>
                </a:cubicBezTo>
                <a:lnTo>
                  <a:pt x="3610032" y="5094193"/>
                </a:lnTo>
                <a:lnTo>
                  <a:pt x="3603852" y="5092831"/>
                </a:lnTo>
                <a:cubicBezTo>
                  <a:pt x="3599580" y="5092212"/>
                  <a:pt x="3596726" y="5092212"/>
                  <a:pt x="3594733" y="5092667"/>
                </a:cubicBezTo>
                <a:lnTo>
                  <a:pt x="3594498" y="5092936"/>
                </a:lnTo>
                <a:lnTo>
                  <a:pt x="3585975" y="5092246"/>
                </a:lnTo>
                <a:cubicBezTo>
                  <a:pt x="3571623" y="5090455"/>
                  <a:pt x="3549389" y="5104654"/>
                  <a:pt x="3536132" y="5101945"/>
                </a:cubicBezTo>
                <a:cubicBezTo>
                  <a:pt x="3513940" y="5106241"/>
                  <a:pt x="3488622" y="5099976"/>
                  <a:pt x="3473220" y="5105606"/>
                </a:cubicBezTo>
                <a:lnTo>
                  <a:pt x="3400725" y="5117654"/>
                </a:lnTo>
                <a:lnTo>
                  <a:pt x="3375935" y="5106247"/>
                </a:lnTo>
                <a:lnTo>
                  <a:pt x="3348219" y="5109860"/>
                </a:lnTo>
                <a:cubicBezTo>
                  <a:pt x="3337206" y="5110533"/>
                  <a:pt x="3327054" y="5111295"/>
                  <a:pt x="3319639" y="5114795"/>
                </a:cubicBezTo>
                <a:lnTo>
                  <a:pt x="3248529" y="5133347"/>
                </a:lnTo>
                <a:lnTo>
                  <a:pt x="3210308" y="5119794"/>
                </a:lnTo>
                <a:cubicBezTo>
                  <a:pt x="3206088" y="5117870"/>
                  <a:pt x="3200152" y="5117326"/>
                  <a:pt x="3190375" y="5119915"/>
                </a:cubicBezTo>
                <a:lnTo>
                  <a:pt x="3188145" y="5121096"/>
                </a:lnTo>
                <a:cubicBezTo>
                  <a:pt x="3182625" y="5119116"/>
                  <a:pt x="3141856" y="5121682"/>
                  <a:pt x="3108596" y="5122416"/>
                </a:cubicBezTo>
                <a:cubicBezTo>
                  <a:pt x="3055968" y="5124842"/>
                  <a:pt x="3048940" y="5117475"/>
                  <a:pt x="2988584" y="5125502"/>
                </a:cubicBezTo>
                <a:cubicBezTo>
                  <a:pt x="2928853" y="5129690"/>
                  <a:pt x="2917951" y="5124649"/>
                  <a:pt x="2876540" y="5133019"/>
                </a:cubicBezTo>
                <a:lnTo>
                  <a:pt x="2626864" y="5133771"/>
                </a:lnTo>
                <a:cubicBezTo>
                  <a:pt x="2562348" y="5111858"/>
                  <a:pt x="2563422" y="5142456"/>
                  <a:pt x="2491422" y="5135486"/>
                </a:cubicBezTo>
                <a:cubicBezTo>
                  <a:pt x="2433091" y="5200962"/>
                  <a:pt x="2455709" y="5160483"/>
                  <a:pt x="2415617" y="5168715"/>
                </a:cubicBezTo>
                <a:lnTo>
                  <a:pt x="2290098" y="5166151"/>
                </a:lnTo>
                <a:cubicBezTo>
                  <a:pt x="2257057" y="5152522"/>
                  <a:pt x="2202458" y="5187690"/>
                  <a:pt x="2161714" y="5169302"/>
                </a:cubicBezTo>
                <a:cubicBezTo>
                  <a:pt x="2122714" y="5172302"/>
                  <a:pt x="2080450" y="5180350"/>
                  <a:pt x="2056089" y="5184144"/>
                </a:cubicBezTo>
                <a:cubicBezTo>
                  <a:pt x="2019828" y="5191108"/>
                  <a:pt x="1978839" y="5203797"/>
                  <a:pt x="1944153" y="5211084"/>
                </a:cubicBezTo>
                <a:cubicBezTo>
                  <a:pt x="1925867" y="5199079"/>
                  <a:pt x="1896027" y="5224183"/>
                  <a:pt x="1847968" y="5227868"/>
                </a:cubicBezTo>
                <a:cubicBezTo>
                  <a:pt x="1827977" y="5213971"/>
                  <a:pt x="1815570" y="5230544"/>
                  <a:pt x="1777083" y="5212267"/>
                </a:cubicBezTo>
                <a:cubicBezTo>
                  <a:pt x="1775439" y="5214216"/>
                  <a:pt x="1773397" y="5216035"/>
                  <a:pt x="1771025" y="5217668"/>
                </a:cubicBezTo>
                <a:cubicBezTo>
                  <a:pt x="1757251" y="5227146"/>
                  <a:pt x="1735528" y="5228402"/>
                  <a:pt x="1722509" y="5220470"/>
                </a:cubicBezTo>
                <a:cubicBezTo>
                  <a:pt x="1691779" y="5208440"/>
                  <a:pt x="1662321" y="5203305"/>
                  <a:pt x="1633941" y="5200774"/>
                </a:cubicBezTo>
                <a:lnTo>
                  <a:pt x="1586145" y="5210184"/>
                </a:lnTo>
                <a:cubicBezTo>
                  <a:pt x="1567948" y="5215416"/>
                  <a:pt x="1545900" y="5226363"/>
                  <a:pt x="1524748" y="5232173"/>
                </a:cubicBezTo>
                <a:cubicBezTo>
                  <a:pt x="1502586" y="5235395"/>
                  <a:pt x="1478013" y="5230993"/>
                  <a:pt x="1459242" y="5245044"/>
                </a:cubicBezTo>
                <a:cubicBezTo>
                  <a:pt x="1421474" y="5260197"/>
                  <a:pt x="1374524" y="5244220"/>
                  <a:pt x="1349457" y="5280705"/>
                </a:cubicBezTo>
                <a:cubicBezTo>
                  <a:pt x="1273276" y="5302389"/>
                  <a:pt x="1121512" y="5336260"/>
                  <a:pt x="1009212" y="5361227"/>
                </a:cubicBezTo>
                <a:cubicBezTo>
                  <a:pt x="939016" y="5373529"/>
                  <a:pt x="866895" y="5370149"/>
                  <a:pt x="808572" y="5377024"/>
                </a:cubicBezTo>
                <a:cubicBezTo>
                  <a:pt x="802823" y="5374184"/>
                  <a:pt x="726016" y="5397963"/>
                  <a:pt x="719549" y="5396991"/>
                </a:cubicBezTo>
                <a:lnTo>
                  <a:pt x="698795" y="5397657"/>
                </a:lnTo>
                <a:cubicBezTo>
                  <a:pt x="689833" y="5401894"/>
                  <a:pt x="683492" y="5402495"/>
                  <a:pt x="678327" y="5401487"/>
                </a:cubicBezTo>
                <a:lnTo>
                  <a:pt x="672784" y="5399085"/>
                </a:lnTo>
                <a:lnTo>
                  <a:pt x="658406" y="5400696"/>
                </a:lnTo>
                <a:lnTo>
                  <a:pt x="629185" y="5401132"/>
                </a:lnTo>
                <a:lnTo>
                  <a:pt x="624558" y="5403782"/>
                </a:lnTo>
                <a:lnTo>
                  <a:pt x="581798" y="5408438"/>
                </a:lnTo>
                <a:cubicBezTo>
                  <a:pt x="581736" y="5408865"/>
                  <a:pt x="581671" y="5409294"/>
                  <a:pt x="581608" y="5409722"/>
                </a:cubicBezTo>
                <a:cubicBezTo>
                  <a:pt x="580204" y="5412704"/>
                  <a:pt x="577331" y="5415106"/>
                  <a:pt x="571299" y="5416358"/>
                </a:cubicBezTo>
                <a:cubicBezTo>
                  <a:pt x="551623" y="5426267"/>
                  <a:pt x="484499" y="5459654"/>
                  <a:pt x="463549" y="5469173"/>
                </a:cubicBezTo>
                <a:cubicBezTo>
                  <a:pt x="453136" y="5470720"/>
                  <a:pt x="449731" y="5472678"/>
                  <a:pt x="445606" y="5473465"/>
                </a:cubicBezTo>
                <a:lnTo>
                  <a:pt x="438799" y="5473893"/>
                </a:lnTo>
                <a:cubicBezTo>
                  <a:pt x="417222" y="5482183"/>
                  <a:pt x="343312" y="5513407"/>
                  <a:pt x="316138" y="5523213"/>
                </a:cubicBezTo>
                <a:cubicBezTo>
                  <a:pt x="298481" y="5517132"/>
                  <a:pt x="286556" y="5522972"/>
                  <a:pt x="275748" y="5532726"/>
                </a:cubicBezTo>
                <a:cubicBezTo>
                  <a:pt x="238274" y="5535784"/>
                  <a:pt x="207076" y="5552679"/>
                  <a:pt x="166496" y="5563424"/>
                </a:cubicBezTo>
                <a:lnTo>
                  <a:pt x="0" y="5629888"/>
                </a:ln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D3CF0-1D17-472C-A973-B726778E2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D830FD53-A4CA-42A3-BFAB-BAC68A29E7C1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11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07530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33A9-931F-440B-98CB-FA9B57C58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0A7DCAB-DB8B-40B1-9FA9-ED673F63FE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0713523"/>
              </p:ext>
            </p:extLst>
          </p:nvPr>
        </p:nvGraphicFramePr>
        <p:xfrm>
          <a:off x="838200" y="1664293"/>
          <a:ext cx="10515600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86211">
                  <a:extLst>
                    <a:ext uri="{9D8B030D-6E8A-4147-A177-3AD203B41FA5}">
                      <a16:colId xmlns:a16="http://schemas.microsoft.com/office/drawing/2014/main" val="1561058121"/>
                    </a:ext>
                  </a:extLst>
                </a:gridCol>
                <a:gridCol w="2110636">
                  <a:extLst>
                    <a:ext uri="{9D8B030D-6E8A-4147-A177-3AD203B41FA5}">
                      <a16:colId xmlns:a16="http://schemas.microsoft.com/office/drawing/2014/main" val="3469399534"/>
                    </a:ext>
                  </a:extLst>
                </a:gridCol>
                <a:gridCol w="6518753">
                  <a:extLst>
                    <a:ext uri="{9D8B030D-6E8A-4147-A177-3AD203B41FA5}">
                      <a16:colId xmlns:a16="http://schemas.microsoft.com/office/drawing/2014/main" val="41425950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Modified parameter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dirty="0">
                          <a:effectLst/>
                        </a:rPr>
                        <a:t>Description</a:t>
                      </a:r>
                      <a:endParaRPr lang="en-US" sz="1100" dirty="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Motivation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6901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b="1">
                          <a:effectLst/>
                        </a:rPr>
                        <a:t>Plastics impact factor</a:t>
                      </a:r>
                      <a:endParaRPr lang="en-US" sz="1100" b="1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Doubled 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(from 2,5 to 5)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The figure used for plastics is an estimation. We try a more conservative assumption.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621064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b="1">
                          <a:effectLst/>
                        </a:rPr>
                        <a:t>Aluminum impact factor</a:t>
                      </a:r>
                      <a:endParaRPr lang="en-US" sz="1100" b="1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Halved 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(from 19 to 9,5)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dirty="0">
                          <a:effectLst/>
                        </a:rPr>
                        <a:t>Aluminum emission factor is an influent parameter for telecom products. A lower figure depicts a mix of virgin and recycled aluminum supply.</a:t>
                      </a:r>
                      <a:endParaRPr lang="en-US" sz="1100" dirty="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26177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b="1">
                          <a:effectLst/>
                        </a:rPr>
                        <a:t>Gold impact factor</a:t>
                      </a:r>
                      <a:endParaRPr lang="en-US" sz="1100" b="1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Halved 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(from 49400 to 24700)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Gold has a very high impact that tends to overwhelm the other materials in the result.  We try a lower value (like in other databases).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732094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b="1">
                          <a:effectLst/>
                        </a:rPr>
                        <a:t>Raw material input factors</a:t>
                      </a:r>
                      <a:endParaRPr lang="en-US" sz="1100" b="1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Input waste for all raw materials is doubled (an input factor of 1,1 becomes 1,2)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dirty="0">
                          <a:effectLst/>
                        </a:rPr>
                        <a:t>The extra materials needed as input and wasted during production is estimated in the model. We try a more conservative assumption.  </a:t>
                      </a:r>
                      <a:endParaRPr lang="en-US" sz="1100" dirty="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459984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b="1">
                          <a:effectLst/>
                        </a:rPr>
                        <a:t>IC emission factor</a:t>
                      </a:r>
                      <a:endParaRPr lang="en-US" sz="1100" b="1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Doubled </a:t>
                      </a:r>
                      <a:br>
                        <a:rPr lang="en-US" sz="1100">
                          <a:effectLst/>
                        </a:rPr>
                      </a:br>
                      <a:r>
                        <a:rPr lang="en-US" sz="1100">
                          <a:effectLst/>
                        </a:rPr>
                        <a:t>(from 1,72 to 3,44)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IC is identified in most LCA for ICT studies as a major contributor. In addition, the figure used in the example is rather low compared to other studies.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71621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b="1">
                          <a:effectLst/>
                        </a:rPr>
                        <a:t>Assembly emission factor</a:t>
                      </a:r>
                      <a:endParaRPr lang="en-US" sz="1100" b="1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Doubled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Assembly is very roughly taken into account. We try a more conservative assumption.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659998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b="1" dirty="0">
                          <a:effectLst/>
                        </a:rPr>
                        <a:t>Scenario for support operation</a:t>
                      </a:r>
                      <a:endParaRPr lang="en-US" sz="1100" b="1" dirty="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>
                          <a:effectLst/>
                        </a:rPr>
                        <a:t>A 75% allocation of overall Ericsson operations is assumed instead of 50%</a:t>
                      </a:r>
                      <a:endParaRPr lang="en-US" sz="110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200"/>
                        </a:spcAft>
                        <a:tabLst>
                          <a:tab pos="791845" algn="l"/>
                          <a:tab pos="1620520" algn="l"/>
                          <a:tab pos="2448560" algn="l"/>
                          <a:tab pos="3312160" algn="l"/>
                          <a:tab pos="4104640" algn="l"/>
                          <a:tab pos="4932680" algn="l"/>
                        </a:tabLst>
                      </a:pPr>
                      <a:r>
                        <a:rPr lang="en-US" sz="1100" dirty="0">
                          <a:effectLst/>
                        </a:rPr>
                        <a:t>Allocating support operations to a product is challenging. We try a more conservative assumption.</a:t>
                      </a:r>
                      <a:endParaRPr lang="en-US" sz="1100" dirty="0">
                        <a:effectLst/>
                        <a:latin typeface="Ericsson Hilda" panose="00000500000000000000" pitchFamily="2" charset="0"/>
                        <a:ea typeface="Calibri" panose="020F0502020204030204" pitchFamily="34" charset="0"/>
                        <a:cs typeface="Verdana" panose="020B060403050404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4653843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54D708-937B-4681-BFCC-8D39A5221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12</a:t>
            </a:fld>
            <a:endParaRPr lang="en-US" dirty="0"/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967D06-0586-4D4E-A748-D9EC790E7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827798"/>
              </p:ext>
            </p:extLst>
          </p:nvPr>
        </p:nvGraphicFramePr>
        <p:xfrm>
          <a:off x="838200" y="4465529"/>
          <a:ext cx="10515600" cy="23924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42738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35A9B7-79FC-40B1-8D65-18A55E75C3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review workshop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FF9EC7-B6F8-440F-9A45-264962EE07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tool easy to understand without the help of any explanation or documentation?</a:t>
            </a:r>
          </a:p>
          <a:p>
            <a:r>
              <a:rPr lang="en-US" dirty="0"/>
              <a:t>Participants: approx. 10 within Ericsson</a:t>
            </a:r>
          </a:p>
          <a:p>
            <a:r>
              <a:rPr lang="en-US" dirty="0"/>
              <a:t>Qualitative feedback after 10 minutes on-boarding experience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635AF7-8F4D-4437-AA14-DBCEB5CB2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13</a:t>
            </a:fld>
            <a:endParaRPr lang="en-US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BD450F19-632D-4695-9EAC-648B08A4A8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04480774"/>
              </p:ext>
            </p:extLst>
          </p:nvPr>
        </p:nvGraphicFramePr>
        <p:xfrm>
          <a:off x="892444" y="3834401"/>
          <a:ext cx="10515600" cy="2577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1330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18">
            <a:extLst>
              <a:ext uri="{FF2B5EF4-FFF2-40B4-BE49-F238E27FC236}">
                <a16:creationId xmlns:a16="http://schemas.microsoft.com/office/drawing/2014/main" id="{B0354608-2C0B-45C8-8C8B-8E3ED2EF5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E0174588-6A57-4163-B90F-9B49BADD15A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445EC48-B341-401A-97CE-2118084218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1839" y="1523322"/>
            <a:ext cx="7010018" cy="2288225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/>
              <a:t>Developing a Parameterized Embodied Emissions Calculator (PEEC) for telecommunication networks equipment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D89045-9CE0-45BF-A442-97573CEDE1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08747" y="3811547"/>
            <a:ext cx="7010018" cy="1060684"/>
          </a:xfrm>
        </p:spPr>
        <p:txBody>
          <a:bodyPr>
            <a:normAutofit/>
          </a:bodyPr>
          <a:lstStyle/>
          <a:p>
            <a:pPr algn="l"/>
            <a:r>
              <a:rPr lang="sv-SE" dirty="0" err="1"/>
              <a:t>Master’s</a:t>
            </a:r>
            <a:r>
              <a:rPr lang="sv-SE" dirty="0"/>
              <a:t> </a:t>
            </a:r>
            <a:r>
              <a:rPr lang="sv-SE" dirty="0" err="1"/>
              <a:t>thesis</a:t>
            </a:r>
            <a:r>
              <a:rPr lang="sv-SE" dirty="0"/>
              <a:t> presentation</a:t>
            </a:r>
          </a:p>
          <a:p>
            <a:pPr algn="l"/>
            <a:r>
              <a:rPr lang="sv-SE" dirty="0"/>
              <a:t>Maël Madon</a:t>
            </a:r>
          </a:p>
          <a:p>
            <a:pPr algn="l"/>
            <a:endParaRPr lang="en-US" dirty="0"/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A69EB637-CEDE-43AD-8B65-DDD63C08FB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90870" y="2245586"/>
            <a:ext cx="1262906" cy="110826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4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4" name="Freeform 5">
            <a:extLst>
              <a:ext uri="{FF2B5EF4-FFF2-40B4-BE49-F238E27FC236}">
                <a16:creationId xmlns:a16="http://schemas.microsoft.com/office/drawing/2014/main" id="{CDD7DB09-290B-4A1F-BFC1-51ED7C978E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933975" y="911082"/>
            <a:ext cx="2048530" cy="1797684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alpha val="60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55" name="Freeform 5">
            <a:extLst>
              <a:ext uri="{FF2B5EF4-FFF2-40B4-BE49-F238E27FC236}">
                <a16:creationId xmlns:a16="http://schemas.microsoft.com/office/drawing/2014/main" id="{B0FAED46-1BF7-48DB-980D-571CD2A30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362936" y="1825453"/>
            <a:ext cx="799094" cy="701243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tx1">
              <a:alpha val="60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DBAAB2-0A48-40DA-80B5-A2583FFA5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176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6F8A1-7C9C-4973-95D8-765EAE20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Context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C11883-144C-42F3-97E7-47F3F89E8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66934"/>
            <a:ext cx="7618145" cy="486444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1426F1-C6AD-48DD-86D9-E07653F11500}"/>
              </a:ext>
            </a:extLst>
          </p:cNvPr>
          <p:cNvCxnSpPr>
            <a:cxnSpLocks/>
          </p:cNvCxnSpPr>
          <p:nvPr/>
        </p:nvCxnSpPr>
        <p:spPr>
          <a:xfrm>
            <a:off x="7960290" y="2398734"/>
            <a:ext cx="901874" cy="19352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3B6E5C5-C81A-4161-971D-1611B3F03816}"/>
              </a:ext>
            </a:extLst>
          </p:cNvPr>
          <p:cNvCxnSpPr>
            <a:cxnSpLocks/>
          </p:cNvCxnSpPr>
          <p:nvPr/>
        </p:nvCxnSpPr>
        <p:spPr>
          <a:xfrm>
            <a:off x="8862164" y="4334005"/>
            <a:ext cx="1922747" cy="180374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8A95EEE4-AFE0-43DF-9AEB-CC65AB7F1F58}"/>
              </a:ext>
            </a:extLst>
          </p:cNvPr>
          <p:cNvSpPr txBox="1"/>
          <p:nvPr/>
        </p:nvSpPr>
        <p:spPr>
          <a:xfrm>
            <a:off x="8471119" y="3059668"/>
            <a:ext cx="1630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>
                <a:solidFill>
                  <a:srgbClr val="FF0000"/>
                </a:solidFill>
              </a:rPr>
              <a:t>Halved</a:t>
            </a:r>
            <a:r>
              <a:rPr lang="sv-SE" dirty="0">
                <a:solidFill>
                  <a:srgbClr val="FF0000"/>
                </a:solidFill>
              </a:rPr>
              <a:t> by 2030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6179A7-5311-4C8A-93CF-098D08CF3D01}"/>
              </a:ext>
            </a:extLst>
          </p:cNvPr>
          <p:cNvSpPr txBox="1"/>
          <p:nvPr/>
        </p:nvSpPr>
        <p:spPr>
          <a:xfrm>
            <a:off x="9638128" y="4613314"/>
            <a:ext cx="1776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solidFill>
                  <a:srgbClr val="FF0000"/>
                </a:solidFill>
              </a:rPr>
              <a:t>Net </a:t>
            </a:r>
            <a:r>
              <a:rPr lang="sv-SE" dirty="0" err="1">
                <a:solidFill>
                  <a:srgbClr val="FF0000"/>
                </a:solidFill>
              </a:rPr>
              <a:t>zero</a:t>
            </a:r>
            <a:r>
              <a:rPr lang="sv-SE" dirty="0">
                <a:solidFill>
                  <a:srgbClr val="FF0000"/>
                </a:solidFill>
              </a:rPr>
              <a:t> by 2050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3F7963-C320-4BA4-8BF0-431DA36BD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36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0A57B-3E31-4C69-99AF-3F6E2A0A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46F6E-16E8-4191-829A-FDFD5A2DE4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34150" cy="4539456"/>
          </a:xfrm>
        </p:spPr>
        <p:txBody>
          <a:bodyPr/>
          <a:lstStyle/>
          <a:p>
            <a:r>
              <a:rPr lang="en-US" dirty="0"/>
              <a:t>Carbon footprint of ICT = rather new field</a:t>
            </a:r>
          </a:p>
          <a:p>
            <a:pPr lvl="1"/>
            <a:r>
              <a:rPr lang="en-US" dirty="0"/>
              <a:t>No consensus in research on ICT footprint (around 1-3% annual emissions)</a:t>
            </a:r>
          </a:p>
          <a:p>
            <a:pPr lvl="1"/>
            <a:r>
              <a:rPr lang="en-US" dirty="0"/>
              <a:t>Few precise environmental assessments of ICT products: even less for telecommunication networks</a:t>
            </a:r>
          </a:p>
          <a:p>
            <a:r>
              <a:rPr lang="en-US" dirty="0"/>
              <a:t>Challenging CO</a:t>
            </a:r>
            <a:r>
              <a:rPr lang="en-US" baseline="-25000" dirty="0"/>
              <a:t>2</a:t>
            </a:r>
            <a:r>
              <a:rPr lang="en-US" dirty="0"/>
              <a:t> assessments</a:t>
            </a:r>
          </a:p>
          <a:p>
            <a:r>
              <a:rPr lang="en-US" dirty="0"/>
              <a:t>Questions from customers and citizens</a:t>
            </a:r>
          </a:p>
          <a:p>
            <a:r>
              <a:rPr lang="en-US" dirty="0"/>
              <a:t>Evolving CO</a:t>
            </a:r>
            <a:r>
              <a:rPr lang="en-US" baseline="-25000" dirty="0"/>
              <a:t>2</a:t>
            </a:r>
            <a:r>
              <a:rPr lang="en-US" dirty="0"/>
              <a:t> reporting practices</a:t>
            </a:r>
          </a:p>
        </p:txBody>
      </p:sp>
      <p:pic>
        <p:nvPicPr>
          <p:cNvPr id="5" name="Graphic 4" descr="Computer">
            <a:extLst>
              <a:ext uri="{FF2B5EF4-FFF2-40B4-BE49-F238E27FC236}">
                <a16:creationId xmlns:a16="http://schemas.microsoft.com/office/drawing/2014/main" id="{2E110E7B-777A-4339-85D8-E4312104D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74198" y="2820243"/>
            <a:ext cx="1446756" cy="1446756"/>
          </a:xfrm>
          <a:prstGeom prst="rect">
            <a:avLst/>
          </a:prstGeom>
        </p:spPr>
      </p:pic>
      <p:pic>
        <p:nvPicPr>
          <p:cNvPr id="7" name="Graphic 6" descr="Question mark">
            <a:extLst>
              <a:ext uri="{FF2B5EF4-FFF2-40B4-BE49-F238E27FC236}">
                <a16:creationId xmlns:a16="http://schemas.microsoft.com/office/drawing/2014/main" id="{639D205A-AA36-40E5-BEC1-B57910EB3A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129436" y="2557422"/>
            <a:ext cx="1743155" cy="17431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45C8AC-5D92-4F03-9248-38C49F73BFD5}"/>
              </a:ext>
            </a:extLst>
          </p:cNvPr>
          <p:cNvSpPr txBox="1"/>
          <p:nvPr/>
        </p:nvSpPr>
        <p:spPr>
          <a:xfrm>
            <a:off x="10714540" y="3044278"/>
            <a:ext cx="1050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400" b="1" dirty="0">
                <a:solidFill>
                  <a:schemeClr val="bg1">
                    <a:lumMod val="50000"/>
                  </a:schemeClr>
                </a:solidFill>
              </a:rPr>
              <a:t>CO</a:t>
            </a:r>
            <a:r>
              <a:rPr lang="sv-SE" sz="4400" b="1" baseline="-25000" dirty="0">
                <a:solidFill>
                  <a:schemeClr val="bg1">
                    <a:lumMod val="50000"/>
                  </a:schemeClr>
                </a:solidFill>
              </a:rPr>
              <a:t>2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802E3EA-06D1-4EB6-AAEB-19E4EA21E794}"/>
              </a:ext>
            </a:extLst>
          </p:cNvPr>
          <p:cNvSpPr/>
          <p:nvPr/>
        </p:nvSpPr>
        <p:spPr>
          <a:xfrm>
            <a:off x="5285984" y="609820"/>
            <a:ext cx="2824620" cy="651028"/>
          </a:xfrm>
          <a:prstGeom prst="wedgeRoundRectCallout">
            <a:avLst>
              <a:gd name="adj1" fmla="val -68283"/>
              <a:gd name="adj2" fmla="val 129841"/>
              <a:gd name="adj3" fmla="val 16667"/>
            </a:avLst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ICT = Information and Communication Technology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8DC628-116E-4780-9CD7-E8221D573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19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A57771-A8D8-443E-9535-FAC1D2BC15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did I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DB4F9-B2C8-40DC-AEC5-04738EBDF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22715" cy="2558485"/>
          </a:xfrm>
        </p:spPr>
        <p:txBody>
          <a:bodyPr>
            <a:normAutofit/>
          </a:bodyPr>
          <a:lstStyle/>
          <a:p>
            <a:r>
              <a:rPr lang="en-US" dirty="0"/>
              <a:t>Ericsson Sustainability Research</a:t>
            </a:r>
          </a:p>
          <a:p>
            <a:r>
              <a:rPr lang="en-US" dirty="0"/>
              <a:t>Focus on </a:t>
            </a:r>
          </a:p>
          <a:p>
            <a:pPr lvl="1"/>
            <a:r>
              <a:rPr lang="en-US" dirty="0"/>
              <a:t>Telecommunication network equipment</a:t>
            </a:r>
          </a:p>
          <a:p>
            <a:pPr lvl="1"/>
            <a:r>
              <a:rPr lang="en-US" dirty="0"/>
              <a:t>Embodied emissions</a:t>
            </a:r>
          </a:p>
          <a:p>
            <a:pPr lvl="1"/>
            <a:r>
              <a:rPr lang="en-US" dirty="0"/>
              <a:t>Usability and simplifications</a:t>
            </a:r>
          </a:p>
        </p:txBody>
      </p:sp>
      <p:pic>
        <p:nvPicPr>
          <p:cNvPr id="4" name="image">
            <a:extLst>
              <a:ext uri="{FF2B5EF4-FFF2-40B4-BE49-F238E27FC236}">
                <a16:creationId xmlns:a16="http://schemas.microsoft.com/office/drawing/2014/main" id="{034A87B1-7B84-45DB-BBB5-884FAF37E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767" y="88921"/>
            <a:ext cx="1877148" cy="1877969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DE2CE72-0133-4B6F-834A-6504045689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5" r="18578"/>
          <a:stretch/>
        </p:blipFill>
        <p:spPr>
          <a:xfrm>
            <a:off x="8457729" y="1533840"/>
            <a:ext cx="3295860" cy="3357824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AE368E89-54CA-4B15-BC8A-6BA4EA527442}"/>
              </a:ext>
            </a:extLst>
          </p:cNvPr>
          <p:cNvGrpSpPr/>
          <p:nvPr/>
        </p:nvGrpSpPr>
        <p:grpSpPr>
          <a:xfrm>
            <a:off x="8803702" y="1459133"/>
            <a:ext cx="2991574" cy="4310436"/>
            <a:chOff x="8653683" y="2703447"/>
            <a:chExt cx="2991574" cy="4310436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4F9C0C3-32C1-40FF-A8F9-75CC9FC9F900}"/>
                </a:ext>
              </a:extLst>
            </p:cNvPr>
            <p:cNvSpPr/>
            <p:nvPr/>
          </p:nvSpPr>
          <p:spPr>
            <a:xfrm rot="1166001">
              <a:off x="9248177" y="2703447"/>
              <a:ext cx="2397080" cy="3664086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353C529-3E78-4992-AFC8-EA5C64764F11}"/>
                </a:ext>
              </a:extLst>
            </p:cNvPr>
            <p:cNvSpPr txBox="1"/>
            <p:nvPr/>
          </p:nvSpPr>
          <p:spPr>
            <a:xfrm>
              <a:off x="8653683" y="6367552"/>
              <a:ext cx="281468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sv-SE" dirty="0" err="1">
                  <a:solidFill>
                    <a:srgbClr val="FF0000"/>
                  </a:solidFill>
                </a:rPr>
                <a:t>Embodied</a:t>
              </a:r>
              <a:r>
                <a:rPr lang="sv-SE" dirty="0">
                  <a:solidFill>
                    <a:srgbClr val="FF0000"/>
                  </a:solidFill>
                </a:rPr>
                <a:t> emissions </a:t>
              </a:r>
            </a:p>
            <a:p>
              <a:pPr algn="ctr"/>
              <a:r>
                <a:rPr lang="sv-SE" dirty="0">
                  <a:solidFill>
                    <a:srgbClr val="FF0000"/>
                  </a:solidFill>
                </a:rPr>
                <a:t>= ”</a:t>
              </a:r>
              <a:r>
                <a:rPr lang="sv-SE" dirty="0" err="1">
                  <a:solidFill>
                    <a:srgbClr val="FF0000"/>
                  </a:solidFill>
                </a:rPr>
                <a:t>cradle</a:t>
              </a:r>
              <a:r>
                <a:rPr lang="sv-SE" dirty="0">
                  <a:solidFill>
                    <a:srgbClr val="FF0000"/>
                  </a:solidFill>
                </a:rPr>
                <a:t>-to-gate” emissions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ECE409D-C577-4C7F-A598-2B9C7E4E143B}"/>
              </a:ext>
            </a:extLst>
          </p:cNvPr>
          <p:cNvSpPr/>
          <p:nvPr/>
        </p:nvSpPr>
        <p:spPr>
          <a:xfrm>
            <a:off x="438411" y="4846240"/>
            <a:ext cx="7647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=&gt;  Research question:</a:t>
            </a:r>
          </a:p>
          <a:p>
            <a:pPr lvl="1"/>
            <a:r>
              <a:rPr lang="en-US" sz="2400" b="1" dirty="0"/>
              <a:t>How could embodied emissions of telecommunication networks be estimated in a streamlined way?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05519-71B8-4ABE-AA7B-F40839795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92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B579A-437D-47E5-89B0-19DC572A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err="1"/>
              <a:t>Outcome</a:t>
            </a:r>
            <a:r>
              <a:rPr lang="sv-SE" dirty="0"/>
              <a:t> </a:t>
            </a:r>
            <a:r>
              <a:rPr lang="sv-SE" dirty="0" err="1"/>
              <a:t>of</a:t>
            </a:r>
            <a:r>
              <a:rPr lang="sv-SE" dirty="0"/>
              <a:t> the </a:t>
            </a:r>
            <a:r>
              <a:rPr lang="sv-SE" dirty="0" err="1"/>
              <a:t>project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0CAB8A-C8E4-4059-B58E-4A4EDB233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		</a:t>
            </a:r>
            <a:r>
              <a:rPr lang="en-US" dirty="0"/>
              <a:t>Parameterized Embodied Emission Calculator </a:t>
            </a:r>
            <a:br>
              <a:rPr lang="en-US" dirty="0"/>
            </a:br>
            <a:r>
              <a:rPr lang="en-US" dirty="0"/>
              <a:t>		for telecommunication network equipment 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endParaRPr lang="en-US" sz="4000" b="1" dirty="0"/>
          </a:p>
          <a:p>
            <a:pPr marL="0" indent="0" algn="ctr">
              <a:buNone/>
            </a:pPr>
            <a:r>
              <a:rPr lang="en-US" sz="4000" b="1" dirty="0">
                <a:solidFill>
                  <a:schemeClr val="bg1">
                    <a:lumMod val="50000"/>
                  </a:schemeClr>
                </a:solidFill>
              </a:rPr>
              <a:t>=&gt; DEMO &lt;=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4E0257-4EC4-490F-8C1D-47AF355CE93A}"/>
              </a:ext>
            </a:extLst>
          </p:cNvPr>
          <p:cNvSpPr txBox="1"/>
          <p:nvPr/>
        </p:nvSpPr>
        <p:spPr>
          <a:xfrm>
            <a:off x="838200" y="1959429"/>
            <a:ext cx="14261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sz="4800" dirty="0"/>
              <a:t>PEEC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2E92C2-2FA3-4001-85FA-9ABEF85CC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5</a:t>
            </a:fld>
            <a:endParaRPr lang="en-US" dirty="0"/>
          </a:p>
        </p:txBody>
      </p:sp>
      <p:pic>
        <p:nvPicPr>
          <p:cNvPr id="11" name="Graphic 10" descr="Presentation with pie chart">
            <a:extLst>
              <a:ext uri="{FF2B5EF4-FFF2-40B4-BE49-F238E27FC236}">
                <a16:creationId xmlns:a16="http://schemas.microsoft.com/office/drawing/2014/main" id="{8BBD3C7C-1C64-425C-818C-FDCB4F7FE4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19833" y="2862198"/>
            <a:ext cx="2752334" cy="275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256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730F8D-AE95-43C4-911C-59F17603E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</a:t>
            </a:r>
            <a:endParaRPr lang="en-US" dirty="0"/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2CAF0B1B-B172-4BFD-B5D6-AAD528EEA8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041897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9FC048-0BD3-4172-863A-AD6EB6CC0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168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31308DF-8616-40D1-BF29-D8A592412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4ABD7D7-198A-4B9C-9645-0F8DF48CB1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4AF2F555-C444-4E7B-AEF2-819673D6B3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51C1AB1D-5D57-4998-B371-75658E90AE6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E180FBC-D605-475D-B2D9-C15B3DE96C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C3439883-AE2E-4071-A648-9295A62DA6C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1FAAEFD2-A9F0-4C05-9D5E-397AC2476C0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6B5A75C1-3F5B-489D-A47A-EAC0B4C264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E58EDD22-0587-43CD-923B-290AF1D14C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86ED0D8A-6329-41B5-8227-119F9C2EEA9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2AE4829A-DC8C-48DE-892A-6BDA15EC23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graphicEl>
                                              <a:dgm id="{7A716016-8ED1-4F55-B67B-EF4AED86B5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6" grpId="0">
        <p:bldSub>
          <a:bldDgm bld="lvlOne"/>
        </p:bldSub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AA48E-1A74-441C-A605-4E8F5770D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Similar work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2726BA-6B34-414E-A80F-8B47124C94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/>
              <a:t>PAIA (MIT and </a:t>
            </a:r>
            <a:r>
              <a:rPr lang="sv-SE" dirty="0" err="1"/>
              <a:t>Quantis</a:t>
            </a:r>
            <a:r>
              <a:rPr lang="sv-SE" dirty="0"/>
              <a:t>)</a:t>
            </a:r>
            <a:endParaRPr lang="en-US" dirty="0"/>
          </a:p>
        </p:txBody>
      </p:sp>
      <p:pic>
        <p:nvPicPr>
          <p:cNvPr id="10" name="Content Placeholder 9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B08048E0-75BC-43E4-AF77-B1AF6AA47A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88" y="2633231"/>
            <a:ext cx="5157787" cy="3428275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3E56E25-5659-4196-A1DF-C9230430C2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sv-SE" dirty="0" err="1"/>
              <a:t>iNEMI</a:t>
            </a:r>
            <a:r>
              <a:rPr lang="sv-SE" dirty="0"/>
              <a:t> Eco-</a:t>
            </a:r>
            <a:r>
              <a:rPr lang="sv-SE" dirty="0" err="1"/>
              <a:t>Impact</a:t>
            </a:r>
            <a:r>
              <a:rPr lang="sv-SE" dirty="0"/>
              <a:t> </a:t>
            </a:r>
            <a:r>
              <a:rPr lang="sv-SE" dirty="0" err="1"/>
              <a:t>Estimator</a:t>
            </a:r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C76C373-9729-4EC7-AFD8-4619D07063A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700425" y="2505075"/>
            <a:ext cx="4126738" cy="368458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DDBE33-C348-44A8-9F90-4D40D90A1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30FD53-A4CA-42A3-BFAB-BAC68A29E7C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203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7" name="Rectangle 32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34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A15789-1C80-4A17-958E-AA002BAB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sv-SE" dirty="0"/>
              <a:t>Limitations</a:t>
            </a:r>
            <a:endParaRPr lang="en-US" dirty="0">
              <a:highlight>
                <a:srgbClr val="FFFF00"/>
              </a:highligh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7C6BDA-5C75-4070-8EBC-D129D171C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194102"/>
            <a:ext cx="6573951" cy="3908585"/>
          </a:xfrm>
        </p:spPr>
        <p:txBody>
          <a:bodyPr>
            <a:normAutofit/>
          </a:bodyPr>
          <a:lstStyle/>
          <a:p>
            <a:r>
              <a:rPr lang="en-US" sz="2000" dirty="0"/>
              <a:t>Experimental validation: challenging because no data to test the model against</a:t>
            </a:r>
          </a:p>
          <a:p>
            <a:pPr lvl="1"/>
            <a:r>
              <a:rPr lang="sv-SE" sz="2000" dirty="0" err="1"/>
              <a:t>Comparison</a:t>
            </a:r>
            <a:r>
              <a:rPr lang="sv-SE" sz="2000" dirty="0"/>
              <a:t> </a:t>
            </a:r>
            <a:r>
              <a:rPr lang="sv-SE" sz="2000" dirty="0" err="1"/>
              <a:t>with</a:t>
            </a:r>
            <a:r>
              <a:rPr lang="sv-SE" sz="2000" dirty="0"/>
              <a:t> </a:t>
            </a:r>
            <a:r>
              <a:rPr lang="sv-SE" sz="2000" dirty="0" err="1"/>
              <a:t>literature</a:t>
            </a:r>
            <a:endParaRPr lang="sv-SE" sz="2000" dirty="0"/>
          </a:p>
          <a:p>
            <a:pPr lvl="1"/>
            <a:r>
              <a:rPr lang="sv-SE" sz="2000" dirty="0" err="1"/>
              <a:t>Compliance</a:t>
            </a:r>
            <a:r>
              <a:rPr lang="sv-SE" sz="2000" dirty="0"/>
              <a:t> </a:t>
            </a:r>
            <a:r>
              <a:rPr lang="sv-SE" sz="2000" dirty="0" err="1"/>
              <a:t>with</a:t>
            </a:r>
            <a:r>
              <a:rPr lang="sv-SE" sz="2000" dirty="0"/>
              <a:t> standards</a:t>
            </a:r>
          </a:p>
          <a:p>
            <a:pPr lvl="1"/>
            <a:r>
              <a:rPr lang="sv-SE" sz="2000" dirty="0" err="1"/>
              <a:t>Systematic</a:t>
            </a:r>
            <a:r>
              <a:rPr lang="sv-SE" sz="2000" dirty="0"/>
              <a:t> </a:t>
            </a:r>
            <a:r>
              <a:rPr lang="sv-SE" sz="2000" dirty="0" err="1"/>
              <a:t>discussion</a:t>
            </a:r>
            <a:r>
              <a:rPr lang="sv-SE" sz="2000" dirty="0"/>
              <a:t> </a:t>
            </a:r>
            <a:r>
              <a:rPr lang="sv-SE" sz="2000" dirty="0" err="1"/>
              <a:t>about</a:t>
            </a:r>
            <a:r>
              <a:rPr lang="sv-SE" sz="2000" dirty="0"/>
              <a:t> </a:t>
            </a:r>
            <a:r>
              <a:rPr lang="sv-SE" sz="2000" dirty="0" err="1"/>
              <a:t>sources</a:t>
            </a:r>
            <a:r>
              <a:rPr lang="sv-SE" sz="2000" dirty="0"/>
              <a:t> </a:t>
            </a:r>
            <a:r>
              <a:rPr lang="sv-SE" sz="2000" dirty="0" err="1"/>
              <a:t>of</a:t>
            </a:r>
            <a:r>
              <a:rPr lang="sv-SE" sz="2000" dirty="0"/>
              <a:t> </a:t>
            </a:r>
            <a:r>
              <a:rPr lang="sv-SE" sz="2000" dirty="0" err="1"/>
              <a:t>uncertainties</a:t>
            </a:r>
            <a:endParaRPr lang="sv-SE" sz="2000" dirty="0"/>
          </a:p>
          <a:p>
            <a:pPr lvl="1"/>
            <a:r>
              <a:rPr lang="sv-SE" sz="2000" dirty="0" err="1"/>
              <a:t>Sensitivity</a:t>
            </a:r>
            <a:r>
              <a:rPr lang="sv-SE" sz="2000" dirty="0"/>
              <a:t> </a:t>
            </a:r>
            <a:r>
              <a:rPr lang="sv-SE" sz="2000" dirty="0" err="1"/>
              <a:t>analysis</a:t>
            </a:r>
            <a:endParaRPr lang="en-US" sz="2000" dirty="0"/>
          </a:p>
          <a:p>
            <a:r>
              <a:rPr lang="en-US" sz="2000" dirty="0"/>
              <a:t>Limited scope</a:t>
            </a:r>
          </a:p>
          <a:p>
            <a:pPr lvl="1"/>
            <a:r>
              <a:rPr lang="en-US" sz="2000" dirty="0"/>
              <a:t>Environmental indicators</a:t>
            </a:r>
          </a:p>
          <a:p>
            <a:pPr lvl="1"/>
            <a:r>
              <a:rPr lang="en-US" sz="2000" dirty="0"/>
              <a:t>Life cycle stages included</a:t>
            </a:r>
          </a:p>
          <a:p>
            <a:r>
              <a:rPr lang="en-US" sz="2000" dirty="0"/>
              <a:t>Limited method to study usability</a:t>
            </a:r>
          </a:p>
          <a:p>
            <a:r>
              <a:rPr lang="en-US" sz="2000" dirty="0"/>
              <a:t>Quality of the results depend on the quality of data</a:t>
            </a:r>
          </a:p>
          <a:p>
            <a:endParaRPr lang="en-US" sz="2000" dirty="0"/>
          </a:p>
        </p:txBody>
      </p:sp>
      <p:pic>
        <p:nvPicPr>
          <p:cNvPr id="5" name="Graphic 4" descr="Microscope">
            <a:extLst>
              <a:ext uri="{FF2B5EF4-FFF2-40B4-BE49-F238E27FC236}">
                <a16:creationId xmlns:a16="http://schemas.microsoft.com/office/drawing/2014/main" id="{EB3A0F82-20C9-4C5F-AB4F-7E1F45BE6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DB7F2B-D6CB-4997-BBC5-07CC2E6C3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830FD53-A4CA-42A3-BFAB-BAC68A29E7C1}" type="slidenum">
              <a:rPr lang="en-US" sz="100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48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madmae\AppData\Local\Temp\Templafy\PowerPointVsto\Assets\bbeac82f-fe0b-48fe-845a-3e450b78944b.jpeg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madmae\AppData\Local\Temp\Templafy\PowerPointVsto\Assets\bbeac82f-fe0b-48fe-845a-3e450b78944b.jpeg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883</TotalTime>
  <Words>637</Words>
  <Application>Microsoft Office PowerPoint</Application>
  <PresentationFormat>Widescreen</PresentationFormat>
  <Paragraphs>124</Paragraphs>
  <Slides>14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Ericsson Hilda</vt:lpstr>
      <vt:lpstr>Office Theme</vt:lpstr>
      <vt:lpstr>Reminder: </vt:lpstr>
      <vt:lpstr>Developing a Parameterized Embodied Emissions Calculator (PEEC) for telecommunication networks equipment</vt:lpstr>
      <vt:lpstr>Context</vt:lpstr>
      <vt:lpstr>Problem </vt:lpstr>
      <vt:lpstr>What did I do?</vt:lpstr>
      <vt:lpstr>Outcome of the project</vt:lpstr>
      <vt:lpstr>Method</vt:lpstr>
      <vt:lpstr>Similar work</vt:lpstr>
      <vt:lpstr>Limitations</vt:lpstr>
      <vt:lpstr>Conclusion</vt:lpstr>
      <vt:lpstr>Future work</vt:lpstr>
      <vt:lpstr>Thanks for your attention!</vt:lpstr>
      <vt:lpstr>Sensitivity analysis</vt:lpstr>
      <vt:lpstr>User review workshop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Reminder: </dc:title>
  <dc:creator>Maël Madon</dc:creator>
  <cp:lastModifiedBy>Maël Madon</cp:lastModifiedBy>
  <cp:revision>1</cp:revision>
  <dcterms:created xsi:type="dcterms:W3CDTF">2021-03-04T13:33:40Z</dcterms:created>
  <dcterms:modified xsi:type="dcterms:W3CDTF">2021-03-08T14:31:54Z</dcterms:modified>
</cp:coreProperties>
</file>